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8" r:id="rId4"/>
    <p:sldMasterId id="2147483730" r:id="rId5"/>
    <p:sldMasterId id="2147483747" r:id="rId6"/>
    <p:sldMasterId id="2147483759" r:id="rId7"/>
    <p:sldMasterId id="2147483771" r:id="rId8"/>
  </p:sldMasterIdLst>
  <p:sldIdLst>
    <p:sldId id="268" r:id="rId9"/>
    <p:sldId id="278" r:id="rId10"/>
    <p:sldId id="275" r:id="rId11"/>
    <p:sldId id="269" r:id="rId12"/>
    <p:sldId id="271" r:id="rId13"/>
    <p:sldId id="273" r:id="rId14"/>
    <p:sldId id="274" r:id="rId15"/>
    <p:sldId id="282" r:id="rId16"/>
    <p:sldId id="281" r:id="rId17"/>
    <p:sldId id="279" r:id="rId18"/>
    <p:sldId id="270" r:id="rId19"/>
    <p:sldId id="276" r:id="rId20"/>
    <p:sldId id="280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FD6977"/>
    <a:srgbClr val="CC99FF"/>
    <a:srgbClr val="CD85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98" d="100"/>
          <a:sy n="98" d="100"/>
        </p:scale>
        <p:origin x="11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an pandey" userId="76741f3b115275c7" providerId="LiveId" clId="{0CC61194-8BCA-4A6A-8000-438EEED5CEB7}"/>
    <pc:docChg chg="undo redo custSel addSld delSld modSld sldOrd modMainMaster">
      <pc:chgData name="Aman pandey" userId="76741f3b115275c7" providerId="LiveId" clId="{0CC61194-8BCA-4A6A-8000-438EEED5CEB7}" dt="2023-06-04T14:09:54.041" v="5384" actId="20577"/>
      <pc:docMkLst>
        <pc:docMk/>
      </pc:docMkLst>
      <pc:sldChg chg="addSp delSp modSp mod delAnim modAnim delDesignElem">
        <pc:chgData name="Aman pandey" userId="76741f3b115275c7" providerId="LiveId" clId="{0CC61194-8BCA-4A6A-8000-438EEED5CEB7}" dt="2023-06-02T10:22:18.842" v="5253" actId="1076"/>
        <pc:sldMkLst>
          <pc:docMk/>
          <pc:sldMk cId="3912747309" sldId="268"/>
        </pc:sldMkLst>
        <pc:spChg chg="del mod">
          <ac:chgData name="Aman pandey" userId="76741f3b115275c7" providerId="LiveId" clId="{0CC61194-8BCA-4A6A-8000-438EEED5CEB7}" dt="2023-05-31T10:05:24.620" v="182" actId="478"/>
          <ac:spMkLst>
            <pc:docMk/>
            <pc:sldMk cId="3912747309" sldId="268"/>
            <ac:spMk id="2" creationId="{4010AF38-26DF-48B3-952C-4A9091D6863C}"/>
          </ac:spMkLst>
        </pc:spChg>
        <pc:spChg chg="add mod">
          <ac:chgData name="Aman pandey" userId="76741f3b115275c7" providerId="LiveId" clId="{0CC61194-8BCA-4A6A-8000-438EEED5CEB7}" dt="2023-06-02T10:22:18.842" v="5253" actId="1076"/>
          <ac:spMkLst>
            <pc:docMk/>
            <pc:sldMk cId="3912747309" sldId="268"/>
            <ac:spMk id="7" creationId="{8EA52726-5805-3B6A-7851-2BCFF2907935}"/>
          </ac:spMkLst>
        </pc:spChg>
        <pc:spChg chg="add mod">
          <ac:chgData name="Aman pandey" userId="76741f3b115275c7" providerId="LiveId" clId="{0CC61194-8BCA-4A6A-8000-438EEED5CEB7}" dt="2023-06-02T10:22:03.133" v="5238" actId="1076"/>
          <ac:spMkLst>
            <pc:docMk/>
            <pc:sldMk cId="3912747309" sldId="268"/>
            <ac:spMk id="8" creationId="{68E46D9C-C14E-925B-E313-2CE30AE7A794}"/>
          </ac:spMkLst>
        </pc:spChg>
        <pc:spChg chg="add mod">
          <ac:chgData name="Aman pandey" userId="76741f3b115275c7" providerId="LiveId" clId="{0CC61194-8BCA-4A6A-8000-438EEED5CEB7}" dt="2023-05-31T10:04:48.921" v="171" actId="571"/>
          <ac:spMkLst>
            <pc:docMk/>
            <pc:sldMk cId="3912747309" sldId="268"/>
            <ac:spMk id="10" creationId="{2B75384D-2D1F-DE93-353A-C11503E064F3}"/>
          </ac:spMkLst>
        </pc:spChg>
        <pc:spChg chg="add mod">
          <ac:chgData name="Aman pandey" userId="76741f3b115275c7" providerId="LiveId" clId="{0CC61194-8BCA-4A6A-8000-438EEED5CEB7}" dt="2023-05-31T10:04:48.921" v="171" actId="571"/>
          <ac:spMkLst>
            <pc:docMk/>
            <pc:sldMk cId="3912747309" sldId="268"/>
            <ac:spMk id="11" creationId="{809D528B-3876-3BE3-D062-BE3E049A131B}"/>
          </ac:spMkLst>
        </pc:spChg>
        <pc:spChg chg="add del mod">
          <ac:chgData name="Aman pandey" userId="76741f3b115275c7" providerId="LiveId" clId="{0CC61194-8BCA-4A6A-8000-438EEED5CEB7}" dt="2023-05-31T10:05:30.973" v="183" actId="478"/>
          <ac:spMkLst>
            <pc:docMk/>
            <pc:sldMk cId="3912747309" sldId="268"/>
            <ac:spMk id="14" creationId="{BD901AA5-DD14-C963-072B-8CEB030DD1E3}"/>
          </ac:spMkLst>
        </pc:spChg>
        <pc:spChg chg="add del">
          <ac:chgData name="Aman pandey" userId="76741f3b115275c7" providerId="LiveId" clId="{0CC61194-8BCA-4A6A-8000-438EEED5CEB7}" dt="2023-05-31T19:54:19.396" v="631"/>
          <ac:spMkLst>
            <pc:docMk/>
            <pc:sldMk cId="3912747309" sldId="268"/>
            <ac:spMk id="27" creationId="{A9286AD2-18A9-4868-A4E3-7A2097A20810}"/>
          </ac:spMkLst>
        </pc:spChg>
        <pc:picChg chg="del mod">
          <ac:chgData name="Aman pandey" userId="76741f3b115275c7" providerId="LiveId" clId="{0CC61194-8BCA-4A6A-8000-438EEED5CEB7}" dt="2023-05-31T10:05:06.567" v="178" actId="478"/>
          <ac:picMkLst>
            <pc:docMk/>
            <pc:sldMk cId="3912747309" sldId="268"/>
            <ac:picMk id="5" creationId="{5729EB94-9356-F1E9-D008-9C766E761622}"/>
          </ac:picMkLst>
        </pc:picChg>
        <pc:picChg chg="mod">
          <ac:chgData name="Aman pandey" userId="76741f3b115275c7" providerId="LiveId" clId="{0CC61194-8BCA-4A6A-8000-438EEED5CEB7}" dt="2023-05-31T10:07:44.438" v="189"/>
          <ac:picMkLst>
            <pc:docMk/>
            <pc:sldMk cId="3912747309" sldId="268"/>
            <ac:picMk id="6" creationId="{308AC96E-AA33-4309-B51D-072F59E6EC0B}"/>
          </ac:picMkLst>
        </pc:picChg>
        <pc:picChg chg="add mod">
          <ac:chgData name="Aman pandey" userId="76741f3b115275c7" providerId="LiveId" clId="{0CC61194-8BCA-4A6A-8000-438EEED5CEB7}" dt="2023-06-02T10:22:05.839" v="5239" actId="1076"/>
          <ac:picMkLst>
            <pc:docMk/>
            <pc:sldMk cId="3912747309" sldId="268"/>
            <ac:picMk id="9" creationId="{A5302640-5560-630D-F5CA-84F1B8861083}"/>
          </ac:picMkLst>
        </pc:picChg>
        <pc:picChg chg="add mod">
          <ac:chgData name="Aman pandey" userId="76741f3b115275c7" providerId="LiveId" clId="{0CC61194-8BCA-4A6A-8000-438EEED5CEB7}" dt="2023-05-31T10:04:48.921" v="171" actId="571"/>
          <ac:picMkLst>
            <pc:docMk/>
            <pc:sldMk cId="3912747309" sldId="268"/>
            <ac:picMk id="12" creationId="{1BED4DA4-C811-C51A-11A6-3D4D3EDA83B1}"/>
          </ac:picMkLst>
        </pc:picChg>
        <pc:picChg chg="add del mod">
          <ac:chgData name="Aman pandey" userId="76741f3b115275c7" providerId="LiveId" clId="{0CC61194-8BCA-4A6A-8000-438EEED5CEB7}" dt="2023-05-31T17:44:38.069" v="292" actId="478"/>
          <ac:picMkLst>
            <pc:docMk/>
            <pc:sldMk cId="3912747309" sldId="268"/>
            <ac:picMk id="15" creationId="{BAADCA9C-8A42-D278-4527-BBB7C51FC79F}"/>
          </ac:picMkLst>
        </pc:picChg>
        <pc:cxnChg chg="add del">
          <ac:chgData name="Aman pandey" userId="76741f3b115275c7" providerId="LiveId" clId="{0CC61194-8BCA-4A6A-8000-438EEED5CEB7}" dt="2023-05-31T19:54:19.396" v="631"/>
          <ac:cxnSpMkLst>
            <pc:docMk/>
            <pc:sldMk cId="3912747309" sldId="268"/>
            <ac:cxnSpMk id="29" creationId="{E7A7CD63-7EC3-44F3-95D0-595C4019FF24}"/>
          </ac:cxnSpMkLst>
        </pc:cxnChg>
      </pc:sldChg>
      <pc:sldChg chg="modSp new del">
        <pc:chgData name="Aman pandey" userId="76741f3b115275c7" providerId="LiveId" clId="{0CC61194-8BCA-4A6A-8000-438EEED5CEB7}" dt="2023-05-31T10:11:36.818" v="199" actId="680"/>
        <pc:sldMkLst>
          <pc:docMk/>
          <pc:sldMk cId="1150767650" sldId="269"/>
        </pc:sldMkLst>
        <pc:spChg chg="mod">
          <ac:chgData name="Aman pandey" userId="76741f3b115275c7" providerId="LiveId" clId="{0CC61194-8BCA-4A6A-8000-438EEED5CEB7}" dt="2023-05-31T10:11:36.232" v="198"/>
          <ac:spMkLst>
            <pc:docMk/>
            <pc:sldMk cId="1150767650" sldId="269"/>
            <ac:spMk id="2" creationId="{0EE869EA-0148-5429-9FDC-D4C9864E20DC}"/>
          </ac:spMkLst>
        </pc:spChg>
      </pc:sldChg>
      <pc:sldChg chg="addSp delSp modSp new mod modAnim">
        <pc:chgData name="Aman pandey" userId="76741f3b115275c7" providerId="LiveId" clId="{0CC61194-8BCA-4A6A-8000-438EEED5CEB7}" dt="2023-06-01T07:31:57.706" v="3159" actId="1076"/>
        <pc:sldMkLst>
          <pc:docMk/>
          <pc:sldMk cId="1375764295" sldId="269"/>
        </pc:sldMkLst>
        <pc:spChg chg="del mod">
          <ac:chgData name="Aman pandey" userId="76741f3b115275c7" providerId="LiveId" clId="{0CC61194-8BCA-4A6A-8000-438EEED5CEB7}" dt="2023-05-31T10:14:57.504" v="202" actId="478"/>
          <ac:spMkLst>
            <pc:docMk/>
            <pc:sldMk cId="1375764295" sldId="269"/>
            <ac:spMk id="2" creationId="{A5A4B96B-DB3D-9878-CFEB-6A2EDDCD2A8D}"/>
          </ac:spMkLst>
        </pc:spChg>
        <pc:spChg chg="add mod">
          <ac:chgData name="Aman pandey" userId="76741f3b115275c7" providerId="LiveId" clId="{0CC61194-8BCA-4A6A-8000-438EEED5CEB7}" dt="2023-05-31T10:39:33.830" v="206" actId="207"/>
          <ac:spMkLst>
            <pc:docMk/>
            <pc:sldMk cId="1375764295" sldId="269"/>
            <ac:spMk id="3" creationId="{1CD15851-EE7D-5BA6-8282-FC8B52D4C1A6}"/>
          </ac:spMkLst>
        </pc:spChg>
        <pc:spChg chg="add mod">
          <ac:chgData name="Aman pandey" userId="76741f3b115275c7" providerId="LiveId" clId="{0CC61194-8BCA-4A6A-8000-438EEED5CEB7}" dt="2023-05-31T10:39:07.785" v="205" actId="1076"/>
          <ac:spMkLst>
            <pc:docMk/>
            <pc:sldMk cId="1375764295" sldId="269"/>
            <ac:spMk id="4" creationId="{2179860E-418B-2D37-D64F-226B034A1219}"/>
          </ac:spMkLst>
        </pc:spChg>
        <pc:spChg chg="add del mod">
          <ac:chgData name="Aman pandey" userId="76741f3b115275c7" providerId="LiveId" clId="{0CC61194-8BCA-4A6A-8000-438EEED5CEB7}" dt="2023-05-31T12:09:50.941" v="254" actId="478"/>
          <ac:spMkLst>
            <pc:docMk/>
            <pc:sldMk cId="1375764295" sldId="269"/>
            <ac:spMk id="5" creationId="{88516D44-21ED-E49D-6702-91F71414D317}"/>
          </ac:spMkLst>
        </pc:spChg>
        <pc:spChg chg="add del mod">
          <ac:chgData name="Aman pandey" userId="76741f3b115275c7" providerId="LiveId" clId="{0CC61194-8BCA-4A6A-8000-438EEED5CEB7}" dt="2023-05-31T12:11:21.907" v="290" actId="478"/>
          <ac:spMkLst>
            <pc:docMk/>
            <pc:sldMk cId="1375764295" sldId="269"/>
            <ac:spMk id="6" creationId="{1CEC4D23-3ADC-5281-31F8-FF3CA01278B6}"/>
          </ac:spMkLst>
        </pc:spChg>
        <pc:spChg chg="add mod">
          <ac:chgData name="Aman pandey" userId="76741f3b115275c7" providerId="LiveId" clId="{0CC61194-8BCA-4A6A-8000-438EEED5CEB7}" dt="2023-06-01T03:49:07.925" v="1099" actId="2711"/>
          <ac:spMkLst>
            <pc:docMk/>
            <pc:sldMk cId="1375764295" sldId="269"/>
            <ac:spMk id="9" creationId="{6F999268-8FD8-5EE7-6081-66DFA8202DE2}"/>
          </ac:spMkLst>
        </pc:spChg>
        <pc:spChg chg="add mod">
          <ac:chgData name="Aman pandey" userId="76741f3b115275c7" providerId="LiveId" clId="{0CC61194-8BCA-4A6A-8000-438EEED5CEB7}" dt="2023-06-01T03:49:07.925" v="1099" actId="2711"/>
          <ac:spMkLst>
            <pc:docMk/>
            <pc:sldMk cId="1375764295" sldId="269"/>
            <ac:spMk id="12" creationId="{AB929C98-28DA-2AAA-8F94-4110B826FB03}"/>
          </ac:spMkLst>
        </pc:spChg>
        <pc:spChg chg="add mod">
          <ac:chgData name="Aman pandey" userId="76741f3b115275c7" providerId="LiveId" clId="{0CC61194-8BCA-4A6A-8000-438EEED5CEB7}" dt="2023-06-01T03:49:07.925" v="1099" actId="2711"/>
          <ac:spMkLst>
            <pc:docMk/>
            <pc:sldMk cId="1375764295" sldId="269"/>
            <ac:spMk id="15" creationId="{3F52833F-36D8-F592-59E7-49443B54FCA9}"/>
          </ac:spMkLst>
        </pc:spChg>
        <pc:spChg chg="add mod">
          <ac:chgData name="Aman pandey" userId="76741f3b115275c7" providerId="LiveId" clId="{0CC61194-8BCA-4A6A-8000-438EEED5CEB7}" dt="2023-06-01T03:49:07.925" v="1099" actId="2711"/>
          <ac:spMkLst>
            <pc:docMk/>
            <pc:sldMk cId="1375764295" sldId="269"/>
            <ac:spMk id="18" creationId="{3DCDB1D0-0656-0A38-9A87-114F6FA2B624}"/>
          </ac:spMkLst>
        </pc:spChg>
        <pc:spChg chg="add mod">
          <ac:chgData name="Aman pandey" userId="76741f3b115275c7" providerId="LiveId" clId="{0CC61194-8BCA-4A6A-8000-438EEED5CEB7}" dt="2023-06-01T03:49:07.925" v="1099" actId="2711"/>
          <ac:spMkLst>
            <pc:docMk/>
            <pc:sldMk cId="1375764295" sldId="269"/>
            <ac:spMk id="21" creationId="{E8F6498C-22E7-26CE-A2E8-476AD6A25047}"/>
          </ac:spMkLst>
        </pc:spChg>
        <pc:spChg chg="add mod">
          <ac:chgData name="Aman pandey" userId="76741f3b115275c7" providerId="LiveId" clId="{0CC61194-8BCA-4A6A-8000-438EEED5CEB7}" dt="2023-06-01T03:49:07.925" v="1099" actId="2711"/>
          <ac:spMkLst>
            <pc:docMk/>
            <pc:sldMk cId="1375764295" sldId="269"/>
            <ac:spMk id="24" creationId="{CF967C92-E3E4-ED8F-9625-0D1D620A5F4D}"/>
          </ac:spMkLst>
        </pc:spChg>
        <pc:spChg chg="add mod">
          <ac:chgData name="Aman pandey" userId="76741f3b115275c7" providerId="LiveId" clId="{0CC61194-8BCA-4A6A-8000-438EEED5CEB7}" dt="2023-06-01T03:49:07.925" v="1099" actId="2711"/>
          <ac:spMkLst>
            <pc:docMk/>
            <pc:sldMk cId="1375764295" sldId="269"/>
            <ac:spMk id="27" creationId="{86A4D1E1-4D47-23DB-8CDB-3E0A618C3D81}"/>
          </ac:spMkLst>
        </pc:spChg>
        <pc:spChg chg="add mod">
          <ac:chgData name="Aman pandey" userId="76741f3b115275c7" providerId="LiveId" clId="{0CC61194-8BCA-4A6A-8000-438EEED5CEB7}" dt="2023-06-01T03:49:07.925" v="1099" actId="2711"/>
          <ac:spMkLst>
            <pc:docMk/>
            <pc:sldMk cId="1375764295" sldId="269"/>
            <ac:spMk id="28" creationId="{DC62296C-1298-2703-B6F1-8F743FD33824}"/>
          </ac:spMkLst>
        </pc:spChg>
        <pc:picChg chg="add del mod">
          <ac:chgData name="Aman pandey" userId="76741f3b115275c7" providerId="LiveId" clId="{0CC61194-8BCA-4A6A-8000-438EEED5CEB7}" dt="2023-05-31T18:06:00.158" v="301" actId="478"/>
          <ac:picMkLst>
            <pc:docMk/>
            <pc:sldMk cId="1375764295" sldId="269"/>
            <ac:picMk id="8" creationId="{9E4509DB-AA7F-B0CF-CDB5-DDD3A406D223}"/>
          </ac:picMkLst>
        </pc:picChg>
        <pc:picChg chg="add mod">
          <ac:chgData name="Aman pandey" userId="76741f3b115275c7" providerId="LiveId" clId="{0CC61194-8BCA-4A6A-8000-438EEED5CEB7}" dt="2023-05-31T20:17:55.019" v="769" actId="1076"/>
          <ac:picMkLst>
            <pc:docMk/>
            <pc:sldMk cId="1375764295" sldId="269"/>
            <ac:picMk id="11" creationId="{3F8E21F5-9474-DE70-19FB-7CCD67DD3C7E}"/>
          </ac:picMkLst>
        </pc:picChg>
        <pc:picChg chg="add mod">
          <ac:chgData name="Aman pandey" userId="76741f3b115275c7" providerId="LiveId" clId="{0CC61194-8BCA-4A6A-8000-438EEED5CEB7}" dt="2023-05-31T20:18:03.331" v="770" actId="1076"/>
          <ac:picMkLst>
            <pc:docMk/>
            <pc:sldMk cId="1375764295" sldId="269"/>
            <ac:picMk id="14" creationId="{391C09F6-B3A6-2B6D-7EFA-540EFB8E8A10}"/>
          </ac:picMkLst>
        </pc:picChg>
        <pc:picChg chg="add mod">
          <ac:chgData name="Aman pandey" userId="76741f3b115275c7" providerId="LiveId" clId="{0CC61194-8BCA-4A6A-8000-438EEED5CEB7}" dt="2023-05-31T20:18:12.584" v="771" actId="1076"/>
          <ac:picMkLst>
            <pc:docMk/>
            <pc:sldMk cId="1375764295" sldId="269"/>
            <ac:picMk id="17" creationId="{D8516A68-0DEE-7E2F-B696-54BFB91F6613}"/>
          </ac:picMkLst>
        </pc:picChg>
        <pc:picChg chg="add mod">
          <ac:chgData name="Aman pandey" userId="76741f3b115275c7" providerId="LiveId" clId="{0CC61194-8BCA-4A6A-8000-438EEED5CEB7}" dt="2023-05-31T20:18:55.468" v="775" actId="1076"/>
          <ac:picMkLst>
            <pc:docMk/>
            <pc:sldMk cId="1375764295" sldId="269"/>
            <ac:picMk id="20" creationId="{7028F580-1C18-ECCC-B74F-CBFB1DAFE689}"/>
          </ac:picMkLst>
        </pc:picChg>
        <pc:picChg chg="add mod">
          <ac:chgData name="Aman pandey" userId="76741f3b115275c7" providerId="LiveId" clId="{0CC61194-8BCA-4A6A-8000-438EEED5CEB7}" dt="2023-06-01T07:31:57.706" v="3159" actId="1076"/>
          <ac:picMkLst>
            <pc:docMk/>
            <pc:sldMk cId="1375764295" sldId="269"/>
            <ac:picMk id="23" creationId="{34E1E24C-6654-F88D-E459-340641414BD3}"/>
          </ac:picMkLst>
        </pc:picChg>
        <pc:picChg chg="add mod">
          <ac:chgData name="Aman pandey" userId="76741f3b115275c7" providerId="LiveId" clId="{0CC61194-8BCA-4A6A-8000-438EEED5CEB7}" dt="2023-05-31T20:19:08.685" v="777" actId="1076"/>
          <ac:picMkLst>
            <pc:docMk/>
            <pc:sldMk cId="1375764295" sldId="269"/>
            <ac:picMk id="26" creationId="{696C5EF6-6172-EB08-FF2A-1CCBCC93DBE8}"/>
          </ac:picMkLst>
        </pc:picChg>
        <pc:picChg chg="add mod">
          <ac:chgData name="Aman pandey" userId="76741f3b115275c7" providerId="LiveId" clId="{0CC61194-8BCA-4A6A-8000-438EEED5CEB7}" dt="2023-05-31T20:19:33.146" v="781" actId="1076"/>
          <ac:picMkLst>
            <pc:docMk/>
            <pc:sldMk cId="1375764295" sldId="269"/>
            <ac:picMk id="30" creationId="{302CEB34-3C8A-16DB-BD55-DBE10DB428DA}"/>
          </ac:picMkLst>
        </pc:picChg>
        <pc:picChg chg="add mod">
          <ac:chgData name="Aman pandey" userId="76741f3b115275c7" providerId="LiveId" clId="{0CC61194-8BCA-4A6A-8000-438EEED5CEB7}" dt="2023-05-31T20:19:27.318" v="780" actId="1076"/>
          <ac:picMkLst>
            <pc:docMk/>
            <pc:sldMk cId="1375764295" sldId="269"/>
            <ac:picMk id="32" creationId="{FC3F99BE-9973-B7B0-2F02-8ACE44307D06}"/>
          </ac:picMkLst>
        </pc:picChg>
        <pc:cxnChg chg="add del mod">
          <ac:chgData name="Aman pandey" userId="76741f3b115275c7" providerId="LiveId" clId="{0CC61194-8BCA-4A6A-8000-438EEED5CEB7}" dt="2023-06-01T03:49:38.862" v="1101" actId="478"/>
          <ac:cxnSpMkLst>
            <pc:docMk/>
            <pc:sldMk cId="1375764295" sldId="269"/>
            <ac:cxnSpMk id="34" creationId="{601630BF-70A1-E284-A7DE-C86C9AE6277D}"/>
          </ac:cxnSpMkLst>
        </pc:cxnChg>
      </pc:sldChg>
      <pc:sldChg chg="new del">
        <pc:chgData name="Aman pandey" userId="76741f3b115275c7" providerId="LiveId" clId="{0CC61194-8BCA-4A6A-8000-438EEED5CEB7}" dt="2023-05-31T10:09:06.548" v="192" actId="47"/>
        <pc:sldMkLst>
          <pc:docMk/>
          <pc:sldMk cId="1836661085" sldId="269"/>
        </pc:sldMkLst>
      </pc:sldChg>
      <pc:sldChg chg="new del">
        <pc:chgData name="Aman pandey" userId="76741f3b115275c7" providerId="LiveId" clId="{0CC61194-8BCA-4A6A-8000-438EEED5CEB7}" dt="2023-05-31T10:09:23.797" v="194" actId="47"/>
        <pc:sldMkLst>
          <pc:docMk/>
          <pc:sldMk cId="2578864879" sldId="269"/>
        </pc:sldMkLst>
      </pc:sldChg>
      <pc:sldChg chg="addSp delSp modSp new mod modAnim">
        <pc:chgData name="Aman pandey" userId="76741f3b115275c7" providerId="LiveId" clId="{0CC61194-8BCA-4A6A-8000-438EEED5CEB7}" dt="2023-06-04T13:55:32.645" v="5264" actId="1076"/>
        <pc:sldMkLst>
          <pc:docMk/>
          <pc:sldMk cId="1598701304" sldId="270"/>
        </pc:sldMkLst>
        <pc:spChg chg="del mod">
          <ac:chgData name="Aman pandey" userId="76741f3b115275c7" providerId="LiveId" clId="{0CC61194-8BCA-4A6A-8000-438EEED5CEB7}" dt="2023-05-31T19:55:05.792" v="634" actId="478"/>
          <ac:spMkLst>
            <pc:docMk/>
            <pc:sldMk cId="1598701304" sldId="270"/>
            <ac:spMk id="2" creationId="{826B327C-5490-5027-6E5B-8E0F0E20C735}"/>
          </ac:spMkLst>
        </pc:spChg>
        <pc:spChg chg="add mod">
          <ac:chgData name="Aman pandey" userId="76741f3b115275c7" providerId="LiveId" clId="{0CC61194-8BCA-4A6A-8000-438EEED5CEB7}" dt="2023-06-04T13:55:32.645" v="5264" actId="1076"/>
          <ac:spMkLst>
            <pc:docMk/>
            <pc:sldMk cId="1598701304" sldId="270"/>
            <ac:spMk id="3" creationId="{AEA7BCBD-8D48-1294-69FF-4E6BD00878A1}"/>
          </ac:spMkLst>
        </pc:spChg>
        <pc:spChg chg="add mod">
          <ac:chgData name="Aman pandey" userId="76741f3b115275c7" providerId="LiveId" clId="{0CC61194-8BCA-4A6A-8000-438EEED5CEB7}" dt="2023-06-01T04:44:05.229" v="1319" actId="20577"/>
          <ac:spMkLst>
            <pc:docMk/>
            <pc:sldMk cId="1598701304" sldId="270"/>
            <ac:spMk id="12" creationId="{659C55F9-EF61-9E73-4177-33B445D51F22}"/>
          </ac:spMkLst>
        </pc:spChg>
        <pc:spChg chg="add del mod">
          <ac:chgData name="Aman pandey" userId="76741f3b115275c7" providerId="LiveId" clId="{0CC61194-8BCA-4A6A-8000-438EEED5CEB7}" dt="2023-05-31T20:13:45.467" v="748" actId="478"/>
          <ac:spMkLst>
            <pc:docMk/>
            <pc:sldMk cId="1598701304" sldId="270"/>
            <ac:spMk id="13" creationId="{F25498D6-C834-F01C-F462-BA3AA50A0302}"/>
          </ac:spMkLst>
        </pc:spChg>
        <pc:picChg chg="add mod">
          <ac:chgData name="Aman pandey" userId="76741f3b115275c7" providerId="LiveId" clId="{0CC61194-8BCA-4A6A-8000-438EEED5CEB7}" dt="2023-05-31T20:15:05.673" v="749" actId="1076"/>
          <ac:picMkLst>
            <pc:docMk/>
            <pc:sldMk cId="1598701304" sldId="270"/>
            <ac:picMk id="5" creationId="{A26750CD-81CD-8C89-6F10-EC3D933AA0D6}"/>
          </ac:picMkLst>
        </pc:picChg>
        <pc:picChg chg="add mod">
          <ac:chgData name="Aman pandey" userId="76741f3b115275c7" providerId="LiveId" clId="{0CC61194-8BCA-4A6A-8000-438EEED5CEB7}" dt="2023-05-31T20:15:07.569" v="750" actId="1076"/>
          <ac:picMkLst>
            <pc:docMk/>
            <pc:sldMk cId="1598701304" sldId="270"/>
            <ac:picMk id="7" creationId="{8A40CACE-BFBE-4F71-71F4-26B4C1AAEFFB}"/>
          </ac:picMkLst>
        </pc:picChg>
        <pc:picChg chg="add del mod">
          <ac:chgData name="Aman pandey" userId="76741f3b115275c7" providerId="LiveId" clId="{0CC61194-8BCA-4A6A-8000-438EEED5CEB7}" dt="2023-05-31T19:59:20.519" v="693" actId="478"/>
          <ac:picMkLst>
            <pc:docMk/>
            <pc:sldMk cId="1598701304" sldId="270"/>
            <ac:picMk id="9" creationId="{3ED2A3FF-05C9-D236-A3F6-8BF080306BFE}"/>
          </ac:picMkLst>
        </pc:picChg>
        <pc:picChg chg="add mod">
          <ac:chgData name="Aman pandey" userId="76741f3b115275c7" providerId="LiveId" clId="{0CC61194-8BCA-4A6A-8000-438EEED5CEB7}" dt="2023-05-31T20:15:10.493" v="751" actId="1076"/>
          <ac:picMkLst>
            <pc:docMk/>
            <pc:sldMk cId="1598701304" sldId="270"/>
            <ac:picMk id="11" creationId="{0E04C1A8-7936-061B-3212-2B7A6561B3B0}"/>
          </ac:picMkLst>
        </pc:picChg>
        <pc:picChg chg="add del mod">
          <ac:chgData name="Aman pandey" userId="76741f3b115275c7" providerId="LiveId" clId="{0CC61194-8BCA-4A6A-8000-438EEED5CEB7}" dt="2023-05-31T20:29:41.944" v="789" actId="478"/>
          <ac:picMkLst>
            <pc:docMk/>
            <pc:sldMk cId="1598701304" sldId="270"/>
            <ac:picMk id="15" creationId="{F2A984F8-5E22-DD41-D4FF-6702367AFE33}"/>
          </ac:picMkLst>
        </pc:picChg>
        <pc:picChg chg="add mod">
          <ac:chgData name="Aman pandey" userId="76741f3b115275c7" providerId="LiveId" clId="{0CC61194-8BCA-4A6A-8000-438EEED5CEB7}" dt="2023-05-31T20:30:42.252" v="791" actId="1076"/>
          <ac:picMkLst>
            <pc:docMk/>
            <pc:sldMk cId="1598701304" sldId="270"/>
            <ac:picMk id="16" creationId="{4E2CC9C3-2DF4-77BB-2901-62CB5E5FF28E}"/>
          </ac:picMkLst>
        </pc:picChg>
      </pc:sldChg>
      <pc:sldChg chg="addSp modSp new mod modTransition modAnim">
        <pc:chgData name="Aman pandey" userId="76741f3b115275c7" providerId="LiveId" clId="{0CC61194-8BCA-4A6A-8000-438EEED5CEB7}" dt="2023-06-01T10:45:44.058" v="4649" actId="12"/>
        <pc:sldMkLst>
          <pc:docMk/>
          <pc:sldMk cId="4266521243" sldId="271"/>
        </pc:sldMkLst>
        <pc:spChg chg="mod">
          <ac:chgData name="Aman pandey" userId="76741f3b115275c7" providerId="LiveId" clId="{0CC61194-8BCA-4A6A-8000-438EEED5CEB7}" dt="2023-05-31T20:42:37.937" v="1083" actId="1076"/>
          <ac:spMkLst>
            <pc:docMk/>
            <pc:sldMk cId="4266521243" sldId="271"/>
            <ac:spMk id="2" creationId="{692BCFDA-88F4-4F08-27D2-B067A0AE4650}"/>
          </ac:spMkLst>
        </pc:spChg>
        <pc:spChg chg="add mod">
          <ac:chgData name="Aman pandey" userId="76741f3b115275c7" providerId="LiveId" clId="{0CC61194-8BCA-4A6A-8000-438EEED5CEB7}" dt="2023-06-01T10:43:38.583" v="4639" actId="1076"/>
          <ac:spMkLst>
            <pc:docMk/>
            <pc:sldMk cId="4266521243" sldId="271"/>
            <ac:spMk id="3" creationId="{FE1329BF-D8FF-E4F2-7C3A-C53CCC12C85F}"/>
          </ac:spMkLst>
        </pc:spChg>
        <pc:spChg chg="add mod">
          <ac:chgData name="Aman pandey" userId="76741f3b115275c7" providerId="LiveId" clId="{0CC61194-8BCA-4A6A-8000-438EEED5CEB7}" dt="2023-06-01T10:45:39.751" v="4648" actId="12"/>
          <ac:spMkLst>
            <pc:docMk/>
            <pc:sldMk cId="4266521243" sldId="271"/>
            <ac:spMk id="7" creationId="{3171759F-BFDD-62A1-CE82-626721F0B6AA}"/>
          </ac:spMkLst>
        </pc:spChg>
        <pc:spChg chg="add mod">
          <ac:chgData name="Aman pandey" userId="76741f3b115275c7" providerId="LiveId" clId="{0CC61194-8BCA-4A6A-8000-438EEED5CEB7}" dt="2023-06-01T10:45:44.058" v="4649" actId="12"/>
          <ac:spMkLst>
            <pc:docMk/>
            <pc:sldMk cId="4266521243" sldId="271"/>
            <ac:spMk id="9" creationId="{5375436F-5AB8-9DAC-71AE-40C4B5612B3C}"/>
          </ac:spMkLst>
        </pc:spChg>
        <pc:picChg chg="add mod">
          <ac:chgData name="Aman pandey" userId="76741f3b115275c7" providerId="LiveId" clId="{0CC61194-8BCA-4A6A-8000-438EEED5CEB7}" dt="2023-05-31T20:42:47.369" v="1084" actId="1076"/>
          <ac:picMkLst>
            <pc:docMk/>
            <pc:sldMk cId="4266521243" sldId="271"/>
            <ac:picMk id="4" creationId="{7B198B11-1E98-23D9-6387-B0630DFA61E1}"/>
          </ac:picMkLst>
        </pc:picChg>
        <pc:picChg chg="add mod">
          <ac:chgData name="Aman pandey" userId="76741f3b115275c7" providerId="LiveId" clId="{0CC61194-8BCA-4A6A-8000-438EEED5CEB7}" dt="2023-06-01T04:40:06.582" v="1252" actId="1076"/>
          <ac:picMkLst>
            <pc:docMk/>
            <pc:sldMk cId="4266521243" sldId="271"/>
            <ac:picMk id="6" creationId="{B9854A73-C1B4-1FB8-6388-15F14C7F6319}"/>
          </ac:picMkLst>
        </pc:picChg>
      </pc:sldChg>
      <pc:sldChg chg="delSp modSp new del mod">
        <pc:chgData name="Aman pandey" userId="76741f3b115275c7" providerId="LiveId" clId="{0CC61194-8BCA-4A6A-8000-438EEED5CEB7}" dt="2023-06-01T04:57:30.780" v="1394" actId="47"/>
        <pc:sldMkLst>
          <pc:docMk/>
          <pc:sldMk cId="4215359884" sldId="272"/>
        </pc:sldMkLst>
        <pc:spChg chg="del mod">
          <ac:chgData name="Aman pandey" userId="76741f3b115275c7" providerId="LiveId" clId="{0CC61194-8BCA-4A6A-8000-438EEED5CEB7}" dt="2023-06-01T04:55:29.484" v="1360" actId="478"/>
          <ac:spMkLst>
            <pc:docMk/>
            <pc:sldMk cId="4215359884" sldId="272"/>
            <ac:spMk id="2" creationId="{710F4BCC-D885-C71F-46F3-741AFB01DD4D}"/>
          </ac:spMkLst>
        </pc:spChg>
      </pc:sldChg>
      <pc:sldChg chg="addSp delSp modSp new mod">
        <pc:chgData name="Aman pandey" userId="76741f3b115275c7" providerId="LiveId" clId="{0CC61194-8BCA-4A6A-8000-438EEED5CEB7}" dt="2023-06-04T14:06:04.208" v="5336" actId="1076"/>
        <pc:sldMkLst>
          <pc:docMk/>
          <pc:sldMk cId="3376668257" sldId="273"/>
        </pc:sldMkLst>
        <pc:spChg chg="mod">
          <ac:chgData name="Aman pandey" userId="76741f3b115275c7" providerId="LiveId" clId="{0CC61194-8BCA-4A6A-8000-438EEED5CEB7}" dt="2023-06-01T04:56:52.542" v="1390" actId="1076"/>
          <ac:spMkLst>
            <pc:docMk/>
            <pc:sldMk cId="3376668257" sldId="273"/>
            <ac:spMk id="2" creationId="{49E2F689-6274-DFD7-A487-D783F92566D4}"/>
          </ac:spMkLst>
        </pc:spChg>
        <pc:spChg chg="add del mod ord">
          <ac:chgData name="Aman pandey" userId="76741f3b115275c7" providerId="LiveId" clId="{0CC61194-8BCA-4A6A-8000-438EEED5CEB7}" dt="2023-06-01T04:58:36.123" v="1399" actId="478"/>
          <ac:spMkLst>
            <pc:docMk/>
            <pc:sldMk cId="3376668257" sldId="273"/>
            <ac:spMk id="3" creationId="{37E1D3DF-DF58-9D64-C3B9-5292EE49A1EC}"/>
          </ac:spMkLst>
        </pc:spChg>
        <pc:spChg chg="add mod">
          <ac:chgData name="Aman pandey" userId="76741f3b115275c7" providerId="LiveId" clId="{0CC61194-8BCA-4A6A-8000-438EEED5CEB7}" dt="2023-06-01T06:25:49.018" v="2472"/>
          <ac:spMkLst>
            <pc:docMk/>
            <pc:sldMk cId="3376668257" sldId="273"/>
            <ac:spMk id="6" creationId="{2D428BC4-3063-6CDB-16B2-D0193C2A4772}"/>
          </ac:spMkLst>
        </pc:spChg>
        <pc:spChg chg="add mod">
          <ac:chgData name="Aman pandey" userId="76741f3b115275c7" providerId="LiveId" clId="{0CC61194-8BCA-4A6A-8000-438EEED5CEB7}" dt="2023-06-01T05:39:03.646" v="1936" actId="113"/>
          <ac:spMkLst>
            <pc:docMk/>
            <pc:sldMk cId="3376668257" sldId="273"/>
            <ac:spMk id="7" creationId="{3C91AA42-DDAE-7EC9-C30F-A4C0FEEFD356}"/>
          </ac:spMkLst>
        </pc:spChg>
        <pc:spChg chg="add mod">
          <ac:chgData name="Aman pandey" userId="76741f3b115275c7" providerId="LiveId" clId="{0CC61194-8BCA-4A6A-8000-438EEED5CEB7}" dt="2023-06-04T14:06:04.208" v="5336" actId="1076"/>
          <ac:spMkLst>
            <pc:docMk/>
            <pc:sldMk cId="3376668257" sldId="273"/>
            <ac:spMk id="8" creationId="{FD3B66AB-244F-DD6F-CCE6-071250518318}"/>
          </ac:spMkLst>
        </pc:spChg>
        <pc:spChg chg="add mod">
          <ac:chgData name="Aman pandey" userId="76741f3b115275c7" providerId="LiveId" clId="{0CC61194-8BCA-4A6A-8000-438EEED5CEB7}" dt="2023-06-01T05:39:13.304" v="1937" actId="1076"/>
          <ac:spMkLst>
            <pc:docMk/>
            <pc:sldMk cId="3376668257" sldId="273"/>
            <ac:spMk id="10" creationId="{6C5D13FA-8009-95B2-0546-C56C8F214DF7}"/>
          </ac:spMkLst>
        </pc:spChg>
        <pc:spChg chg="add mod">
          <ac:chgData name="Aman pandey" userId="76741f3b115275c7" providerId="LiveId" clId="{0CC61194-8BCA-4A6A-8000-438EEED5CEB7}" dt="2023-06-01T06:26:27.801" v="2477" actId="1076"/>
          <ac:spMkLst>
            <pc:docMk/>
            <pc:sldMk cId="3376668257" sldId="273"/>
            <ac:spMk id="11" creationId="{F43445B5-7FB8-76ED-BD07-8492C007576D}"/>
          </ac:spMkLst>
        </pc:spChg>
        <pc:spChg chg="add mod">
          <ac:chgData name="Aman pandey" userId="76741f3b115275c7" providerId="LiveId" clId="{0CC61194-8BCA-4A6A-8000-438EEED5CEB7}" dt="2023-06-01T05:56:11.733" v="2429" actId="1076"/>
          <ac:spMkLst>
            <pc:docMk/>
            <pc:sldMk cId="3376668257" sldId="273"/>
            <ac:spMk id="12" creationId="{9D26E712-8E8B-3B4C-83FD-CB0611874AF1}"/>
          </ac:spMkLst>
        </pc:spChg>
        <pc:picChg chg="add mod">
          <ac:chgData name="Aman pandey" userId="76741f3b115275c7" providerId="LiveId" clId="{0CC61194-8BCA-4A6A-8000-438EEED5CEB7}" dt="2023-06-01T08:22:33.462" v="3852" actId="1076"/>
          <ac:picMkLst>
            <pc:docMk/>
            <pc:sldMk cId="3376668257" sldId="273"/>
            <ac:picMk id="5" creationId="{4C497147-1842-AD8E-C02E-4B33D8F84EDC}"/>
          </ac:picMkLst>
        </pc:picChg>
      </pc:sldChg>
      <pc:sldChg chg="addSp modSp new mod modTransition modAnim">
        <pc:chgData name="Aman pandey" userId="76741f3b115275c7" providerId="LiveId" clId="{0CC61194-8BCA-4A6A-8000-438EEED5CEB7}" dt="2023-06-04T14:08:56.495" v="5370" actId="20577"/>
        <pc:sldMkLst>
          <pc:docMk/>
          <pc:sldMk cId="1184827853" sldId="274"/>
        </pc:sldMkLst>
        <pc:spChg chg="mod">
          <ac:chgData name="Aman pandey" userId="76741f3b115275c7" providerId="LiveId" clId="{0CC61194-8BCA-4A6A-8000-438EEED5CEB7}" dt="2023-06-01T07:05:36.308" v="3030" actId="1076"/>
          <ac:spMkLst>
            <pc:docMk/>
            <pc:sldMk cId="1184827853" sldId="274"/>
            <ac:spMk id="2" creationId="{BAE6B775-BBF6-6320-A35B-1064A570FAF0}"/>
          </ac:spMkLst>
        </pc:spChg>
        <pc:spChg chg="add mod">
          <ac:chgData name="Aman pandey" userId="76741f3b115275c7" providerId="LiveId" clId="{0CC61194-8BCA-4A6A-8000-438EEED5CEB7}" dt="2023-06-04T14:08:56.495" v="5370" actId="20577"/>
          <ac:spMkLst>
            <pc:docMk/>
            <pc:sldMk cId="1184827853" sldId="274"/>
            <ac:spMk id="5" creationId="{7D93A07C-7B8E-42E2-A8FB-9F69D4ADDEFA}"/>
          </ac:spMkLst>
        </pc:spChg>
        <pc:picChg chg="add mod">
          <ac:chgData name="Aman pandey" userId="76741f3b115275c7" providerId="LiveId" clId="{0CC61194-8BCA-4A6A-8000-438EEED5CEB7}" dt="2023-06-01T07:06:11.754" v="3033" actId="1076"/>
          <ac:picMkLst>
            <pc:docMk/>
            <pc:sldMk cId="1184827853" sldId="274"/>
            <ac:picMk id="4" creationId="{F82C9DFA-89B3-F833-F76D-77AD85457734}"/>
          </ac:picMkLst>
        </pc:picChg>
        <pc:picChg chg="add mod">
          <ac:chgData name="Aman pandey" userId="76741f3b115275c7" providerId="LiveId" clId="{0CC61194-8BCA-4A6A-8000-438EEED5CEB7}" dt="2023-06-01T07:22:29.681" v="3137" actId="1076"/>
          <ac:picMkLst>
            <pc:docMk/>
            <pc:sldMk cId="1184827853" sldId="274"/>
            <ac:picMk id="7" creationId="{788B9EFC-A25F-2E44-31DA-D51EEC6F7E2C}"/>
          </ac:picMkLst>
        </pc:picChg>
        <pc:picChg chg="add mod">
          <ac:chgData name="Aman pandey" userId="76741f3b115275c7" providerId="LiveId" clId="{0CC61194-8BCA-4A6A-8000-438EEED5CEB7}" dt="2023-06-01T07:27:54.097" v="3151" actId="1076"/>
          <ac:picMkLst>
            <pc:docMk/>
            <pc:sldMk cId="1184827853" sldId="274"/>
            <ac:picMk id="9" creationId="{D1F6DDD1-1883-F3AD-3B0A-3179E6831630}"/>
          </ac:picMkLst>
        </pc:picChg>
        <pc:picChg chg="add mod">
          <ac:chgData name="Aman pandey" userId="76741f3b115275c7" providerId="LiveId" clId="{0CC61194-8BCA-4A6A-8000-438EEED5CEB7}" dt="2023-06-01T07:27:07.818" v="3145" actId="1076"/>
          <ac:picMkLst>
            <pc:docMk/>
            <pc:sldMk cId="1184827853" sldId="274"/>
            <ac:picMk id="11" creationId="{2D25ECBC-20D6-47E8-6E8E-A47D17007793}"/>
          </ac:picMkLst>
        </pc:picChg>
        <pc:picChg chg="add mod">
          <ac:chgData name="Aman pandey" userId="76741f3b115275c7" providerId="LiveId" clId="{0CC61194-8BCA-4A6A-8000-438EEED5CEB7}" dt="2023-06-01T07:27:44.197" v="3150" actId="1076"/>
          <ac:picMkLst>
            <pc:docMk/>
            <pc:sldMk cId="1184827853" sldId="274"/>
            <ac:picMk id="13" creationId="{CF46C594-14A3-EC96-9CAF-E757E77BF4C0}"/>
          </ac:picMkLst>
        </pc:picChg>
        <pc:picChg chg="add mod">
          <ac:chgData name="Aman pandey" userId="76741f3b115275c7" providerId="LiveId" clId="{0CC61194-8BCA-4A6A-8000-438EEED5CEB7}" dt="2023-06-01T07:30:26.810" v="3155" actId="1076"/>
          <ac:picMkLst>
            <pc:docMk/>
            <pc:sldMk cId="1184827853" sldId="274"/>
            <ac:picMk id="15" creationId="{B36F120B-B34E-A21B-493D-C493009803B1}"/>
          </ac:picMkLst>
        </pc:picChg>
        <pc:picChg chg="add mod">
          <ac:chgData name="Aman pandey" userId="76741f3b115275c7" providerId="LiveId" clId="{0CC61194-8BCA-4A6A-8000-438EEED5CEB7}" dt="2023-06-01T07:30:43.517" v="3158" actId="1076"/>
          <ac:picMkLst>
            <pc:docMk/>
            <pc:sldMk cId="1184827853" sldId="274"/>
            <ac:picMk id="17" creationId="{BE036FDB-757B-2453-2590-77537307B32D}"/>
          </ac:picMkLst>
        </pc:picChg>
      </pc:sldChg>
      <pc:sldChg chg="addSp delSp modSp new mod">
        <pc:chgData name="Aman pandey" userId="76741f3b115275c7" providerId="LiveId" clId="{0CC61194-8BCA-4A6A-8000-438EEED5CEB7}" dt="2023-06-02T07:39:06.543" v="4652" actId="1076"/>
        <pc:sldMkLst>
          <pc:docMk/>
          <pc:sldMk cId="2651183549" sldId="275"/>
        </pc:sldMkLst>
        <pc:spChg chg="mod">
          <ac:chgData name="Aman pandey" userId="76741f3b115275c7" providerId="LiveId" clId="{0CC61194-8BCA-4A6A-8000-438EEED5CEB7}" dt="2023-06-02T07:39:06.543" v="4652" actId="1076"/>
          <ac:spMkLst>
            <pc:docMk/>
            <pc:sldMk cId="2651183549" sldId="275"/>
            <ac:spMk id="2" creationId="{623DB36F-C9E8-49A1-ED13-6CAEC260F85C}"/>
          </ac:spMkLst>
        </pc:spChg>
        <pc:spChg chg="del">
          <ac:chgData name="Aman pandey" userId="76741f3b115275c7" providerId="LiveId" clId="{0CC61194-8BCA-4A6A-8000-438EEED5CEB7}" dt="2023-06-01T06:00:09.550" v="2462" actId="478"/>
          <ac:spMkLst>
            <pc:docMk/>
            <pc:sldMk cId="2651183549" sldId="275"/>
            <ac:spMk id="3" creationId="{D66D753B-6745-1B50-510C-DCB06DDD28E5}"/>
          </ac:spMkLst>
        </pc:spChg>
        <pc:spChg chg="add mod">
          <ac:chgData name="Aman pandey" userId="76741f3b115275c7" providerId="LiveId" clId="{0CC61194-8BCA-4A6A-8000-438EEED5CEB7}" dt="2023-06-01T07:02:58.965" v="3016" actId="113"/>
          <ac:spMkLst>
            <pc:docMk/>
            <pc:sldMk cId="2651183549" sldId="275"/>
            <ac:spMk id="4" creationId="{6E4B0F93-DF55-EC57-AADA-B28EEF990B0C}"/>
          </ac:spMkLst>
        </pc:spChg>
      </pc:sldChg>
      <pc:sldChg chg="addSp modSp new mod modTransition">
        <pc:chgData name="Aman pandey" userId="76741f3b115275c7" providerId="LiveId" clId="{0CC61194-8BCA-4A6A-8000-438EEED5CEB7}" dt="2023-06-01T10:25:03.318" v="4615"/>
        <pc:sldMkLst>
          <pc:docMk/>
          <pc:sldMk cId="2925222219" sldId="276"/>
        </pc:sldMkLst>
        <pc:spChg chg="mod">
          <ac:chgData name="Aman pandey" userId="76741f3b115275c7" providerId="LiveId" clId="{0CC61194-8BCA-4A6A-8000-438EEED5CEB7}" dt="2023-06-01T08:18:57.548" v="3833"/>
          <ac:spMkLst>
            <pc:docMk/>
            <pc:sldMk cId="2925222219" sldId="276"/>
            <ac:spMk id="2" creationId="{D1822802-E562-1388-69E2-F42502266D11}"/>
          </ac:spMkLst>
        </pc:spChg>
        <pc:spChg chg="add mod">
          <ac:chgData name="Aman pandey" userId="76741f3b115275c7" providerId="LiveId" clId="{0CC61194-8BCA-4A6A-8000-438EEED5CEB7}" dt="2023-06-01T08:12:26.072" v="3813" actId="20577"/>
          <ac:spMkLst>
            <pc:docMk/>
            <pc:sldMk cId="2925222219" sldId="276"/>
            <ac:spMk id="5" creationId="{2F440EA9-2FA2-8F83-A726-39FC0A1B2C31}"/>
          </ac:spMkLst>
        </pc:spChg>
        <pc:picChg chg="add mod">
          <ac:chgData name="Aman pandey" userId="76741f3b115275c7" providerId="LiveId" clId="{0CC61194-8BCA-4A6A-8000-438EEED5CEB7}" dt="2023-06-01T07:37:21.538" v="3188" actId="1076"/>
          <ac:picMkLst>
            <pc:docMk/>
            <pc:sldMk cId="2925222219" sldId="276"/>
            <ac:picMk id="4" creationId="{2CF6BC60-C82F-46DC-DB28-BC3C03CBB5FC}"/>
          </ac:picMkLst>
        </pc:picChg>
      </pc:sldChg>
      <pc:sldChg chg="modSp new mod modAnim">
        <pc:chgData name="Aman pandey" userId="76741f3b115275c7" providerId="LiveId" clId="{0CC61194-8BCA-4A6A-8000-438EEED5CEB7}" dt="2023-06-01T07:54:48.532" v="3213"/>
        <pc:sldMkLst>
          <pc:docMk/>
          <pc:sldMk cId="2620096312" sldId="277"/>
        </pc:sldMkLst>
        <pc:spChg chg="mod">
          <ac:chgData name="Aman pandey" userId="76741f3b115275c7" providerId="LiveId" clId="{0CC61194-8BCA-4A6A-8000-438EEED5CEB7}" dt="2023-06-01T07:51:12.441" v="3206" actId="1076"/>
          <ac:spMkLst>
            <pc:docMk/>
            <pc:sldMk cId="2620096312" sldId="277"/>
            <ac:spMk id="2" creationId="{CCB472C1-B2DB-883C-AA47-1FD545C9A35C}"/>
          </ac:spMkLst>
        </pc:spChg>
      </pc:sldChg>
      <pc:sldChg chg="addSp modSp new mod ord modTransition">
        <pc:chgData name="Aman pandey" userId="76741f3b115275c7" providerId="LiveId" clId="{0CC61194-8BCA-4A6A-8000-438EEED5CEB7}" dt="2023-06-02T07:39:19.613" v="4654"/>
        <pc:sldMkLst>
          <pc:docMk/>
          <pc:sldMk cId="3560244853" sldId="278"/>
        </pc:sldMkLst>
        <pc:spChg chg="mod">
          <ac:chgData name="Aman pandey" userId="76741f3b115275c7" providerId="LiveId" clId="{0CC61194-8BCA-4A6A-8000-438EEED5CEB7}" dt="2023-06-01T08:19:52.965" v="3843" actId="1076"/>
          <ac:spMkLst>
            <pc:docMk/>
            <pc:sldMk cId="3560244853" sldId="278"/>
            <ac:spMk id="2" creationId="{772A1C39-66D7-AC58-DA4F-C5A84F1E55F1}"/>
          </ac:spMkLst>
        </pc:spChg>
        <pc:spChg chg="add mod">
          <ac:chgData name="Aman pandey" userId="76741f3b115275c7" providerId="LiveId" clId="{0CC61194-8BCA-4A6A-8000-438EEED5CEB7}" dt="2023-06-01T08:20:48.701" v="3849" actId="13822"/>
          <ac:spMkLst>
            <pc:docMk/>
            <pc:sldMk cId="3560244853" sldId="278"/>
            <ac:spMk id="3" creationId="{13541232-5F8E-3E73-E4B1-216FEC01A986}"/>
          </ac:spMkLst>
        </pc:spChg>
        <pc:spChg chg="add mod">
          <ac:chgData name="Aman pandey" userId="76741f3b115275c7" providerId="LiveId" clId="{0CC61194-8BCA-4A6A-8000-438EEED5CEB7}" dt="2023-06-01T08:20:54.467" v="3850" actId="13822"/>
          <ac:spMkLst>
            <pc:docMk/>
            <pc:sldMk cId="3560244853" sldId="278"/>
            <ac:spMk id="4" creationId="{6607383E-86E8-3B4A-79BF-335D0C97F1A5}"/>
          </ac:spMkLst>
        </pc:spChg>
        <pc:spChg chg="add mod">
          <ac:chgData name="Aman pandey" userId="76741f3b115275c7" providerId="LiveId" clId="{0CC61194-8BCA-4A6A-8000-438EEED5CEB7}" dt="2023-06-01T08:20:59.630" v="3851" actId="13822"/>
          <ac:spMkLst>
            <pc:docMk/>
            <pc:sldMk cId="3560244853" sldId="278"/>
            <ac:spMk id="5" creationId="{E7452FA2-5F92-C041-DA7E-35966F98F87B}"/>
          </ac:spMkLst>
        </pc:spChg>
        <pc:spChg chg="add mod">
          <ac:chgData name="Aman pandey" userId="76741f3b115275c7" providerId="LiveId" clId="{0CC61194-8BCA-4A6A-8000-438EEED5CEB7}" dt="2023-06-01T10:24:01.104" v="4590" actId="20577"/>
          <ac:spMkLst>
            <pc:docMk/>
            <pc:sldMk cId="3560244853" sldId="278"/>
            <ac:spMk id="6" creationId="{9B3FC27D-C065-5B18-E339-DA3D7D6BDB04}"/>
          </ac:spMkLst>
        </pc:spChg>
        <pc:spChg chg="add mod">
          <ac:chgData name="Aman pandey" userId="76741f3b115275c7" providerId="LiveId" clId="{0CC61194-8BCA-4A6A-8000-438EEED5CEB7}" dt="2023-06-01T10:24:30.143" v="4605" actId="20577"/>
          <ac:spMkLst>
            <pc:docMk/>
            <pc:sldMk cId="3560244853" sldId="278"/>
            <ac:spMk id="7" creationId="{122370A7-3093-C19B-6EFA-984EA24170E0}"/>
          </ac:spMkLst>
        </pc:spChg>
        <pc:spChg chg="add mod">
          <ac:chgData name="Aman pandey" userId="76741f3b115275c7" providerId="LiveId" clId="{0CC61194-8BCA-4A6A-8000-438EEED5CEB7}" dt="2023-06-01T10:24:34.221" v="4614" actId="20577"/>
          <ac:spMkLst>
            <pc:docMk/>
            <pc:sldMk cId="3560244853" sldId="278"/>
            <ac:spMk id="8" creationId="{B611ADD9-1DE2-9D9C-C3C6-442B89A1C7A5}"/>
          </ac:spMkLst>
        </pc:spChg>
      </pc:sldChg>
      <pc:sldChg chg="addSp delSp modSp new mod">
        <pc:chgData name="Aman pandey" userId="76741f3b115275c7" providerId="LiveId" clId="{0CC61194-8BCA-4A6A-8000-438EEED5CEB7}" dt="2023-06-04T14:09:54.041" v="5384" actId="20577"/>
        <pc:sldMkLst>
          <pc:docMk/>
          <pc:sldMk cId="3345420823" sldId="279"/>
        </pc:sldMkLst>
        <pc:spChg chg="del">
          <ac:chgData name="Aman pandey" userId="76741f3b115275c7" providerId="LiveId" clId="{0CC61194-8BCA-4A6A-8000-438EEED5CEB7}" dt="2023-06-01T08:24:43.413" v="3854" actId="478"/>
          <ac:spMkLst>
            <pc:docMk/>
            <pc:sldMk cId="3345420823" sldId="279"/>
            <ac:spMk id="2" creationId="{4978095B-B3C6-D75A-03D4-124B1AFCCF6B}"/>
          </ac:spMkLst>
        </pc:spChg>
        <pc:spChg chg="add mod">
          <ac:chgData name="Aman pandey" userId="76741f3b115275c7" providerId="LiveId" clId="{0CC61194-8BCA-4A6A-8000-438EEED5CEB7}" dt="2023-06-01T09:58:27.150" v="4273" actId="1076"/>
          <ac:spMkLst>
            <pc:docMk/>
            <pc:sldMk cId="3345420823" sldId="279"/>
            <ac:spMk id="3" creationId="{5A2ABCE7-32AC-DF84-A10C-812FAE444F01}"/>
          </ac:spMkLst>
        </pc:spChg>
        <pc:spChg chg="add mod">
          <ac:chgData name="Aman pandey" userId="76741f3b115275c7" providerId="LiveId" clId="{0CC61194-8BCA-4A6A-8000-438EEED5CEB7}" dt="2023-06-01T09:58:27.150" v="4273" actId="1076"/>
          <ac:spMkLst>
            <pc:docMk/>
            <pc:sldMk cId="3345420823" sldId="279"/>
            <ac:spMk id="4" creationId="{7ABE6F55-D2E1-04FC-DE30-B4776DC5C005}"/>
          </ac:spMkLst>
        </pc:spChg>
        <pc:spChg chg="add mod">
          <ac:chgData name="Aman pandey" userId="76741f3b115275c7" providerId="LiveId" clId="{0CC61194-8BCA-4A6A-8000-438EEED5CEB7}" dt="2023-06-01T09:58:27.150" v="4273" actId="1076"/>
          <ac:spMkLst>
            <pc:docMk/>
            <pc:sldMk cId="3345420823" sldId="279"/>
            <ac:spMk id="5" creationId="{AE48CEB0-B9BB-CF9F-392D-BCABE9DFDAC4}"/>
          </ac:spMkLst>
        </pc:spChg>
        <pc:spChg chg="add del">
          <ac:chgData name="Aman pandey" userId="76741f3b115275c7" providerId="LiveId" clId="{0CC61194-8BCA-4A6A-8000-438EEED5CEB7}" dt="2023-06-01T09:31:58.512" v="3899" actId="478"/>
          <ac:spMkLst>
            <pc:docMk/>
            <pc:sldMk cId="3345420823" sldId="279"/>
            <ac:spMk id="6" creationId="{380A8CB0-44BB-666E-FC93-7C163E2AF185}"/>
          </ac:spMkLst>
        </pc:spChg>
        <pc:spChg chg="add mod">
          <ac:chgData name="Aman pandey" userId="76741f3b115275c7" providerId="LiveId" clId="{0CC61194-8BCA-4A6A-8000-438EEED5CEB7}" dt="2023-06-01T09:58:27.150" v="4273" actId="1076"/>
          <ac:spMkLst>
            <pc:docMk/>
            <pc:sldMk cId="3345420823" sldId="279"/>
            <ac:spMk id="11" creationId="{AE20A8FA-247E-4D20-8CA5-8EA25AE5896F}"/>
          </ac:spMkLst>
        </pc:spChg>
        <pc:spChg chg="add mod">
          <ac:chgData name="Aman pandey" userId="76741f3b115275c7" providerId="LiveId" clId="{0CC61194-8BCA-4A6A-8000-438EEED5CEB7}" dt="2023-06-01T09:58:27.150" v="4273" actId="1076"/>
          <ac:spMkLst>
            <pc:docMk/>
            <pc:sldMk cId="3345420823" sldId="279"/>
            <ac:spMk id="13" creationId="{C87F010F-5AF5-67BF-4827-9F60640E98CD}"/>
          </ac:spMkLst>
        </pc:spChg>
        <pc:spChg chg="add del">
          <ac:chgData name="Aman pandey" userId="76741f3b115275c7" providerId="LiveId" clId="{0CC61194-8BCA-4A6A-8000-438EEED5CEB7}" dt="2023-06-01T09:36:36.972" v="3978" actId="478"/>
          <ac:spMkLst>
            <pc:docMk/>
            <pc:sldMk cId="3345420823" sldId="279"/>
            <ac:spMk id="16" creationId="{79264D91-A405-450A-4801-3A419023AC73}"/>
          </ac:spMkLst>
        </pc:spChg>
        <pc:spChg chg="add mod">
          <ac:chgData name="Aman pandey" userId="76741f3b115275c7" providerId="LiveId" clId="{0CC61194-8BCA-4A6A-8000-438EEED5CEB7}" dt="2023-06-01T09:58:27.150" v="4273" actId="1076"/>
          <ac:spMkLst>
            <pc:docMk/>
            <pc:sldMk cId="3345420823" sldId="279"/>
            <ac:spMk id="17" creationId="{D266A3A5-E9AE-A4E7-49DD-71B4056F8306}"/>
          </ac:spMkLst>
        </pc:spChg>
        <pc:spChg chg="add mod">
          <ac:chgData name="Aman pandey" userId="76741f3b115275c7" providerId="LiveId" clId="{0CC61194-8BCA-4A6A-8000-438EEED5CEB7}" dt="2023-06-01T09:58:27.150" v="4273" actId="1076"/>
          <ac:spMkLst>
            <pc:docMk/>
            <pc:sldMk cId="3345420823" sldId="279"/>
            <ac:spMk id="28" creationId="{53F7BCD3-B324-F5E2-6810-09462461BEEE}"/>
          </ac:spMkLst>
        </pc:spChg>
        <pc:spChg chg="add mod">
          <ac:chgData name="Aman pandey" userId="76741f3b115275c7" providerId="LiveId" clId="{0CC61194-8BCA-4A6A-8000-438EEED5CEB7}" dt="2023-06-04T14:09:54.041" v="5384" actId="20577"/>
          <ac:spMkLst>
            <pc:docMk/>
            <pc:sldMk cId="3345420823" sldId="279"/>
            <ac:spMk id="40" creationId="{CBE770A9-2F4C-DF28-CE3E-B340B6DBD473}"/>
          </ac:spMkLst>
        </pc:spChg>
        <pc:spChg chg="add mod">
          <ac:chgData name="Aman pandey" userId="76741f3b115275c7" providerId="LiveId" clId="{0CC61194-8BCA-4A6A-8000-438EEED5CEB7}" dt="2023-06-01T10:01:52.748" v="4315" actId="20577"/>
          <ac:spMkLst>
            <pc:docMk/>
            <pc:sldMk cId="3345420823" sldId="279"/>
            <ac:spMk id="41" creationId="{F9E08D19-D82C-561B-C15E-C9BB16C456F5}"/>
          </ac:spMkLst>
        </pc:spChg>
        <pc:spChg chg="add mod">
          <ac:chgData name="Aman pandey" userId="76741f3b115275c7" providerId="LiveId" clId="{0CC61194-8BCA-4A6A-8000-438EEED5CEB7}" dt="2023-06-01T10:02:34.066" v="4333" actId="255"/>
          <ac:spMkLst>
            <pc:docMk/>
            <pc:sldMk cId="3345420823" sldId="279"/>
            <ac:spMk id="42" creationId="{04A866EA-E333-DE8D-4BF6-5AA864C6324E}"/>
          </ac:spMkLst>
        </pc:spChg>
        <pc:spChg chg="add mod">
          <ac:chgData name="Aman pandey" userId="76741f3b115275c7" providerId="LiveId" clId="{0CC61194-8BCA-4A6A-8000-438EEED5CEB7}" dt="2023-06-01T09:58:27.150" v="4273" actId="1076"/>
          <ac:spMkLst>
            <pc:docMk/>
            <pc:sldMk cId="3345420823" sldId="279"/>
            <ac:spMk id="43" creationId="{706EACE6-C00D-FBCC-F801-B66DA598D250}"/>
          </ac:spMkLst>
        </pc:spChg>
        <pc:spChg chg="add mod">
          <ac:chgData name="Aman pandey" userId="76741f3b115275c7" providerId="LiveId" clId="{0CC61194-8BCA-4A6A-8000-438EEED5CEB7}" dt="2023-06-01T09:58:27.150" v="4273" actId="1076"/>
          <ac:spMkLst>
            <pc:docMk/>
            <pc:sldMk cId="3345420823" sldId="279"/>
            <ac:spMk id="44" creationId="{3B0C3451-4153-91F0-0F40-487BF031F1D8}"/>
          </ac:spMkLst>
        </pc:spChg>
        <pc:spChg chg="add mod">
          <ac:chgData name="Aman pandey" userId="76741f3b115275c7" providerId="LiveId" clId="{0CC61194-8BCA-4A6A-8000-438EEED5CEB7}" dt="2023-06-01T09:58:27.150" v="4273" actId="1076"/>
          <ac:spMkLst>
            <pc:docMk/>
            <pc:sldMk cId="3345420823" sldId="279"/>
            <ac:spMk id="45" creationId="{094459EF-5685-4F0F-68AA-F1EFA2F41B02}"/>
          </ac:spMkLst>
        </pc:spChg>
        <pc:spChg chg="add mod">
          <ac:chgData name="Aman pandey" userId="76741f3b115275c7" providerId="LiveId" clId="{0CC61194-8BCA-4A6A-8000-438EEED5CEB7}" dt="2023-06-01T09:58:27.150" v="4273" actId="1076"/>
          <ac:spMkLst>
            <pc:docMk/>
            <pc:sldMk cId="3345420823" sldId="279"/>
            <ac:spMk id="46" creationId="{13E6C339-3863-C27A-D213-05754C5EB306}"/>
          </ac:spMkLst>
        </pc:spChg>
        <pc:spChg chg="add del">
          <ac:chgData name="Aman pandey" userId="76741f3b115275c7" providerId="LiveId" clId="{0CC61194-8BCA-4A6A-8000-438EEED5CEB7}" dt="2023-06-01T09:53:51.823" v="4261" actId="478"/>
          <ac:spMkLst>
            <pc:docMk/>
            <pc:sldMk cId="3345420823" sldId="279"/>
            <ac:spMk id="84" creationId="{A4F688B8-EC39-B626-747F-BC1C0641C71C}"/>
          </ac:spMkLst>
        </pc:spChg>
        <pc:spChg chg="add mod">
          <ac:chgData name="Aman pandey" userId="76741f3b115275c7" providerId="LiveId" clId="{0CC61194-8BCA-4A6A-8000-438EEED5CEB7}" dt="2023-06-01T10:00:03.827" v="4281" actId="13822"/>
          <ac:spMkLst>
            <pc:docMk/>
            <pc:sldMk cId="3345420823" sldId="279"/>
            <ac:spMk id="89" creationId="{900A538D-3EE2-EED7-7962-BE9713CA65FE}"/>
          </ac:spMkLst>
        </pc:spChg>
        <pc:spChg chg="add mod">
          <ac:chgData name="Aman pandey" userId="76741f3b115275c7" providerId="LiveId" clId="{0CC61194-8BCA-4A6A-8000-438EEED5CEB7}" dt="2023-06-01T10:01:10.927" v="4305" actId="1076"/>
          <ac:spMkLst>
            <pc:docMk/>
            <pc:sldMk cId="3345420823" sldId="279"/>
            <ac:spMk id="91" creationId="{1EBCB5D6-FA30-14DC-1C24-2439890207C8}"/>
          </ac:spMkLst>
        </pc:spChg>
        <pc:picChg chg="add mod">
          <ac:chgData name="Aman pandey" userId="76741f3b115275c7" providerId="LiveId" clId="{0CC61194-8BCA-4A6A-8000-438EEED5CEB7}" dt="2023-06-01T10:03:45.929" v="4338" actId="1076"/>
          <ac:picMkLst>
            <pc:docMk/>
            <pc:sldMk cId="3345420823" sldId="279"/>
            <ac:picMk id="93" creationId="{15F00153-7453-EDAB-D99B-91E3CD10B5EE}"/>
          </ac:picMkLst>
        </pc:picChg>
        <pc:inkChg chg="add del">
          <ac:chgData name="Aman pandey" userId="76741f3b115275c7" providerId="LiveId" clId="{0CC61194-8BCA-4A6A-8000-438EEED5CEB7}" dt="2023-06-01T09:59:08.040" v="4276" actId="9405"/>
          <ac:inkMkLst>
            <pc:docMk/>
            <pc:sldMk cId="3345420823" sldId="279"/>
            <ac:inkMk id="87" creationId="{11AA55F7-5736-78FA-E065-60E95154886A}"/>
          </ac:inkMkLst>
        </pc:inkChg>
        <pc:inkChg chg="add del">
          <ac:chgData name="Aman pandey" userId="76741f3b115275c7" providerId="LiveId" clId="{0CC61194-8BCA-4A6A-8000-438EEED5CEB7}" dt="2023-06-01T09:59:27.066" v="4278" actId="9405"/>
          <ac:inkMkLst>
            <pc:docMk/>
            <pc:sldMk cId="3345420823" sldId="279"/>
            <ac:inkMk id="88" creationId="{4158596E-040C-B552-C2EA-D692180220F8}"/>
          </ac:inkMkLst>
        </pc:inkChg>
        <pc:cxnChg chg="add mod">
          <ac:chgData name="Aman pandey" userId="76741f3b115275c7" providerId="LiveId" clId="{0CC61194-8BCA-4A6A-8000-438EEED5CEB7}" dt="2023-06-01T09:58:27.150" v="4273" actId="1076"/>
          <ac:cxnSpMkLst>
            <pc:docMk/>
            <pc:sldMk cId="3345420823" sldId="279"/>
            <ac:cxnSpMk id="8" creationId="{FE476077-6687-B68B-4BDB-C6B7264BF6AC}"/>
          </ac:cxnSpMkLst>
        </pc:cxnChg>
        <pc:cxnChg chg="add mod">
          <ac:chgData name="Aman pandey" userId="76741f3b115275c7" providerId="LiveId" clId="{0CC61194-8BCA-4A6A-8000-438EEED5CEB7}" dt="2023-06-01T09:58:27.150" v="4273" actId="1076"/>
          <ac:cxnSpMkLst>
            <pc:docMk/>
            <pc:sldMk cId="3345420823" sldId="279"/>
            <ac:cxnSpMk id="10" creationId="{9B669A03-02C0-E264-01AB-1EDD61E6931B}"/>
          </ac:cxnSpMkLst>
        </pc:cxnChg>
        <pc:cxnChg chg="add mod">
          <ac:chgData name="Aman pandey" userId="76741f3b115275c7" providerId="LiveId" clId="{0CC61194-8BCA-4A6A-8000-438EEED5CEB7}" dt="2023-06-01T09:58:27.150" v="4273" actId="1076"/>
          <ac:cxnSpMkLst>
            <pc:docMk/>
            <pc:sldMk cId="3345420823" sldId="279"/>
            <ac:cxnSpMk id="15" creationId="{6C9B9C78-0C1E-E687-452A-BBD6B4287F83}"/>
          </ac:cxnSpMkLst>
        </pc:cxnChg>
        <pc:cxnChg chg="add mod">
          <ac:chgData name="Aman pandey" userId="76741f3b115275c7" providerId="LiveId" clId="{0CC61194-8BCA-4A6A-8000-438EEED5CEB7}" dt="2023-06-01T09:58:27.150" v="4273" actId="1076"/>
          <ac:cxnSpMkLst>
            <pc:docMk/>
            <pc:sldMk cId="3345420823" sldId="279"/>
            <ac:cxnSpMk id="19" creationId="{533460F4-5B05-C669-2746-0FF519AB15BD}"/>
          </ac:cxnSpMkLst>
        </pc:cxnChg>
        <pc:cxnChg chg="add del mod">
          <ac:chgData name="Aman pandey" userId="76741f3b115275c7" providerId="LiveId" clId="{0CC61194-8BCA-4A6A-8000-438EEED5CEB7}" dt="2023-06-01T09:40:54.731" v="4048" actId="478"/>
          <ac:cxnSpMkLst>
            <pc:docMk/>
            <pc:sldMk cId="3345420823" sldId="279"/>
            <ac:cxnSpMk id="21" creationId="{651EEAB0-AC4D-F5AF-6A32-C40DC606EAA9}"/>
          </ac:cxnSpMkLst>
        </pc:cxnChg>
        <pc:cxnChg chg="add del mod">
          <ac:chgData name="Aman pandey" userId="76741f3b115275c7" providerId="LiveId" clId="{0CC61194-8BCA-4A6A-8000-438EEED5CEB7}" dt="2023-06-01T09:41:08.036" v="4050" actId="478"/>
          <ac:cxnSpMkLst>
            <pc:docMk/>
            <pc:sldMk cId="3345420823" sldId="279"/>
            <ac:cxnSpMk id="30" creationId="{C0C1DD9A-51B6-B6FF-1138-BF9A91E882E5}"/>
          </ac:cxnSpMkLst>
        </pc:cxnChg>
        <pc:cxnChg chg="add del mod">
          <ac:chgData name="Aman pandey" userId="76741f3b115275c7" providerId="LiveId" clId="{0CC61194-8BCA-4A6A-8000-438EEED5CEB7}" dt="2023-06-01T09:41:23.144" v="4053" actId="478"/>
          <ac:cxnSpMkLst>
            <pc:docMk/>
            <pc:sldMk cId="3345420823" sldId="279"/>
            <ac:cxnSpMk id="32" creationId="{B62643DD-40AD-4189-28C7-DAF24408EBA0}"/>
          </ac:cxnSpMkLst>
        </pc:cxnChg>
        <pc:cxnChg chg="add mod">
          <ac:chgData name="Aman pandey" userId="76741f3b115275c7" providerId="LiveId" clId="{0CC61194-8BCA-4A6A-8000-438EEED5CEB7}" dt="2023-06-01T09:58:27.150" v="4273" actId="1076"/>
          <ac:cxnSpMkLst>
            <pc:docMk/>
            <pc:sldMk cId="3345420823" sldId="279"/>
            <ac:cxnSpMk id="35" creationId="{E49F402F-2B84-554D-BC09-AF7AC3ABD0AB}"/>
          </ac:cxnSpMkLst>
        </pc:cxnChg>
        <pc:cxnChg chg="add mod">
          <ac:chgData name="Aman pandey" userId="76741f3b115275c7" providerId="LiveId" clId="{0CC61194-8BCA-4A6A-8000-438EEED5CEB7}" dt="2023-06-01T09:58:27.150" v="4273" actId="1076"/>
          <ac:cxnSpMkLst>
            <pc:docMk/>
            <pc:sldMk cId="3345420823" sldId="279"/>
            <ac:cxnSpMk id="48" creationId="{B8A84CBE-9596-3164-C14F-AD78F945CBEB}"/>
          </ac:cxnSpMkLst>
        </pc:cxnChg>
        <pc:cxnChg chg="add del mod">
          <ac:chgData name="Aman pandey" userId="76741f3b115275c7" providerId="LiveId" clId="{0CC61194-8BCA-4A6A-8000-438EEED5CEB7}" dt="2023-06-01T09:49:29.122" v="4231" actId="478"/>
          <ac:cxnSpMkLst>
            <pc:docMk/>
            <pc:sldMk cId="3345420823" sldId="279"/>
            <ac:cxnSpMk id="52" creationId="{FF8C74E7-B151-6D2E-454C-1171CB6E97E6}"/>
          </ac:cxnSpMkLst>
        </pc:cxnChg>
        <pc:cxnChg chg="add mod">
          <ac:chgData name="Aman pandey" userId="76741f3b115275c7" providerId="LiveId" clId="{0CC61194-8BCA-4A6A-8000-438EEED5CEB7}" dt="2023-06-01T09:58:27.150" v="4273" actId="1076"/>
          <ac:cxnSpMkLst>
            <pc:docMk/>
            <pc:sldMk cId="3345420823" sldId="279"/>
            <ac:cxnSpMk id="55" creationId="{30689814-8CDA-BC4B-A0F0-704DFF2E0E63}"/>
          </ac:cxnSpMkLst>
        </pc:cxnChg>
        <pc:cxnChg chg="add mod">
          <ac:chgData name="Aman pandey" userId="76741f3b115275c7" providerId="LiveId" clId="{0CC61194-8BCA-4A6A-8000-438EEED5CEB7}" dt="2023-06-01T09:58:27.150" v="4273" actId="1076"/>
          <ac:cxnSpMkLst>
            <pc:docMk/>
            <pc:sldMk cId="3345420823" sldId="279"/>
            <ac:cxnSpMk id="59" creationId="{4F8AA2EB-492D-77A0-E969-CC8E330F120E}"/>
          </ac:cxnSpMkLst>
        </pc:cxnChg>
        <pc:cxnChg chg="add mod">
          <ac:chgData name="Aman pandey" userId="76741f3b115275c7" providerId="LiveId" clId="{0CC61194-8BCA-4A6A-8000-438EEED5CEB7}" dt="2023-06-01T09:58:27.150" v="4273" actId="1076"/>
          <ac:cxnSpMkLst>
            <pc:docMk/>
            <pc:sldMk cId="3345420823" sldId="279"/>
            <ac:cxnSpMk id="61" creationId="{0E0608D1-638F-EA64-E92C-74D83B51C29F}"/>
          </ac:cxnSpMkLst>
        </pc:cxnChg>
        <pc:cxnChg chg="add mod">
          <ac:chgData name="Aman pandey" userId="76741f3b115275c7" providerId="LiveId" clId="{0CC61194-8BCA-4A6A-8000-438EEED5CEB7}" dt="2023-06-01T09:58:27.150" v="4273" actId="1076"/>
          <ac:cxnSpMkLst>
            <pc:docMk/>
            <pc:sldMk cId="3345420823" sldId="279"/>
            <ac:cxnSpMk id="71" creationId="{E7AD56A3-2260-FB18-5F8F-6E4DF7FBEAB5}"/>
          </ac:cxnSpMkLst>
        </pc:cxnChg>
        <pc:cxnChg chg="add mod">
          <ac:chgData name="Aman pandey" userId="76741f3b115275c7" providerId="LiveId" clId="{0CC61194-8BCA-4A6A-8000-438EEED5CEB7}" dt="2023-06-01T09:58:27.150" v="4273" actId="1076"/>
          <ac:cxnSpMkLst>
            <pc:docMk/>
            <pc:sldMk cId="3345420823" sldId="279"/>
            <ac:cxnSpMk id="72" creationId="{E343E5BF-FC25-B9E5-BCCF-A27778BC3C76}"/>
          </ac:cxnSpMkLst>
        </pc:cxnChg>
        <pc:cxnChg chg="add mod">
          <ac:chgData name="Aman pandey" userId="76741f3b115275c7" providerId="LiveId" clId="{0CC61194-8BCA-4A6A-8000-438EEED5CEB7}" dt="2023-06-01T09:58:27.150" v="4273" actId="1076"/>
          <ac:cxnSpMkLst>
            <pc:docMk/>
            <pc:sldMk cId="3345420823" sldId="279"/>
            <ac:cxnSpMk id="75" creationId="{B5564180-FDB9-9522-12AB-264D2512EC23}"/>
          </ac:cxnSpMkLst>
        </pc:cxnChg>
        <pc:cxnChg chg="add del mod">
          <ac:chgData name="Aman pandey" userId="76741f3b115275c7" providerId="LiveId" clId="{0CC61194-8BCA-4A6A-8000-438EEED5CEB7}" dt="2023-06-01T10:00:12.969" v="4284" actId="478"/>
          <ac:cxnSpMkLst>
            <pc:docMk/>
            <pc:sldMk cId="3345420823" sldId="279"/>
            <ac:cxnSpMk id="86" creationId="{9A120F68-F4E6-4539-707C-1BC3673E8F94}"/>
          </ac:cxnSpMkLst>
        </pc:cxnChg>
      </pc:sldChg>
      <pc:sldChg chg="addSp modSp new mod">
        <pc:chgData name="Aman pandey" userId="76741f3b115275c7" providerId="LiveId" clId="{0CC61194-8BCA-4A6A-8000-438EEED5CEB7}" dt="2023-06-01T10:12:46.065" v="4368" actId="2711"/>
        <pc:sldMkLst>
          <pc:docMk/>
          <pc:sldMk cId="2369522711" sldId="280"/>
        </pc:sldMkLst>
        <pc:spChg chg="add mod">
          <ac:chgData name="Aman pandey" userId="76741f3b115275c7" providerId="LiveId" clId="{0CC61194-8BCA-4A6A-8000-438EEED5CEB7}" dt="2023-06-01T10:12:46.065" v="4368" actId="2711"/>
          <ac:spMkLst>
            <pc:docMk/>
            <pc:sldMk cId="2369522711" sldId="280"/>
            <ac:spMk id="4" creationId="{DA4305B4-9F7E-7791-1247-EF296C06825E}"/>
          </ac:spMkLst>
        </pc:spChg>
        <pc:picChg chg="add mod">
          <ac:chgData name="Aman pandey" userId="76741f3b115275c7" providerId="LiveId" clId="{0CC61194-8BCA-4A6A-8000-438EEED5CEB7}" dt="2023-06-01T10:11:43.516" v="4365" actId="1076"/>
          <ac:picMkLst>
            <pc:docMk/>
            <pc:sldMk cId="2369522711" sldId="280"/>
            <ac:picMk id="3" creationId="{C3AA459E-B117-EA51-77C1-EC477DB24903}"/>
          </ac:picMkLst>
        </pc:picChg>
      </pc:sldChg>
      <pc:sldChg chg="addSp delSp modSp new mod ord">
        <pc:chgData name="Aman pandey" userId="76741f3b115275c7" providerId="LiveId" clId="{0CC61194-8BCA-4A6A-8000-438EEED5CEB7}" dt="2023-06-02T10:08:13.682" v="5165" actId="21"/>
        <pc:sldMkLst>
          <pc:docMk/>
          <pc:sldMk cId="638532671" sldId="281"/>
        </pc:sldMkLst>
        <pc:spChg chg="del">
          <ac:chgData name="Aman pandey" userId="76741f3b115275c7" providerId="LiveId" clId="{0CC61194-8BCA-4A6A-8000-438EEED5CEB7}" dt="2023-06-01T10:14:05.258" v="4372" actId="478"/>
          <ac:spMkLst>
            <pc:docMk/>
            <pc:sldMk cId="638532671" sldId="281"/>
            <ac:spMk id="2" creationId="{59E8F65B-ADD8-AA9F-6B17-49150B57F71F}"/>
          </ac:spMkLst>
        </pc:spChg>
        <pc:spChg chg="add mod">
          <ac:chgData name="Aman pandey" userId="76741f3b115275c7" providerId="LiveId" clId="{0CC61194-8BCA-4A6A-8000-438EEED5CEB7}" dt="2023-06-01T10:18:18.733" v="4523" actId="1076"/>
          <ac:spMkLst>
            <pc:docMk/>
            <pc:sldMk cId="638532671" sldId="281"/>
            <ac:spMk id="3" creationId="{46829A52-57E0-880C-35CA-076CF136D353}"/>
          </ac:spMkLst>
        </pc:spChg>
        <pc:spChg chg="add mod">
          <ac:chgData name="Aman pandey" userId="76741f3b115275c7" providerId="LiveId" clId="{0CC61194-8BCA-4A6A-8000-438EEED5CEB7}" dt="2023-06-01T10:18:18.733" v="4523" actId="1076"/>
          <ac:spMkLst>
            <pc:docMk/>
            <pc:sldMk cId="638532671" sldId="281"/>
            <ac:spMk id="4" creationId="{4D089C97-3FBC-F5CC-488A-C98CB2370F7C}"/>
          </ac:spMkLst>
        </pc:spChg>
        <pc:spChg chg="add del mod">
          <ac:chgData name="Aman pandey" userId="76741f3b115275c7" providerId="LiveId" clId="{0CC61194-8BCA-4A6A-8000-438EEED5CEB7}" dt="2023-06-01T10:14:45.847" v="4398" actId="478"/>
          <ac:spMkLst>
            <pc:docMk/>
            <pc:sldMk cId="638532671" sldId="281"/>
            <ac:spMk id="5" creationId="{672A94CB-30E9-3715-2CF7-1E1E35523A37}"/>
          </ac:spMkLst>
        </pc:spChg>
        <pc:spChg chg="add mod">
          <ac:chgData name="Aman pandey" userId="76741f3b115275c7" providerId="LiveId" clId="{0CC61194-8BCA-4A6A-8000-438EEED5CEB7}" dt="2023-06-01T10:18:18.733" v="4523" actId="1076"/>
          <ac:spMkLst>
            <pc:docMk/>
            <pc:sldMk cId="638532671" sldId="281"/>
            <ac:spMk id="8" creationId="{7CD6C7E4-CA77-D7D2-349A-0B2B57ACDE9B}"/>
          </ac:spMkLst>
        </pc:spChg>
        <pc:spChg chg="add del mod">
          <ac:chgData name="Aman pandey" userId="76741f3b115275c7" providerId="LiveId" clId="{0CC61194-8BCA-4A6A-8000-438EEED5CEB7}" dt="2023-06-01T10:14:37.354" v="4396" actId="478"/>
          <ac:spMkLst>
            <pc:docMk/>
            <pc:sldMk cId="638532671" sldId="281"/>
            <ac:spMk id="9" creationId="{A31F6221-65EE-4D96-2D09-2203B9D306ED}"/>
          </ac:spMkLst>
        </pc:spChg>
        <pc:spChg chg="add del mod">
          <ac:chgData name="Aman pandey" userId="76741f3b115275c7" providerId="LiveId" clId="{0CC61194-8BCA-4A6A-8000-438EEED5CEB7}" dt="2023-06-01T10:14:29.555" v="4392" actId="478"/>
          <ac:spMkLst>
            <pc:docMk/>
            <pc:sldMk cId="638532671" sldId="281"/>
            <ac:spMk id="11" creationId="{15EC76CB-019B-BD6C-9304-94A22D08B933}"/>
          </ac:spMkLst>
        </pc:spChg>
        <pc:spChg chg="add del mod">
          <ac:chgData name="Aman pandey" userId="76741f3b115275c7" providerId="LiveId" clId="{0CC61194-8BCA-4A6A-8000-438EEED5CEB7}" dt="2023-06-01T10:14:45.847" v="4398" actId="478"/>
          <ac:spMkLst>
            <pc:docMk/>
            <pc:sldMk cId="638532671" sldId="281"/>
            <ac:spMk id="13" creationId="{645F4A76-E3A1-7851-CD09-A6537EAD46BB}"/>
          </ac:spMkLst>
        </pc:spChg>
        <pc:spChg chg="add mod">
          <ac:chgData name="Aman pandey" userId="76741f3b115275c7" providerId="LiveId" clId="{0CC61194-8BCA-4A6A-8000-438EEED5CEB7}" dt="2023-06-01T10:18:18.733" v="4523" actId="1076"/>
          <ac:spMkLst>
            <pc:docMk/>
            <pc:sldMk cId="638532671" sldId="281"/>
            <ac:spMk id="15" creationId="{75C77033-0D0F-CD22-867B-7CFA3F8942DA}"/>
          </ac:spMkLst>
        </pc:spChg>
        <pc:spChg chg="add mod">
          <ac:chgData name="Aman pandey" userId="76741f3b115275c7" providerId="LiveId" clId="{0CC61194-8BCA-4A6A-8000-438EEED5CEB7}" dt="2023-06-01T10:18:18.733" v="4523" actId="1076"/>
          <ac:spMkLst>
            <pc:docMk/>
            <pc:sldMk cId="638532671" sldId="281"/>
            <ac:spMk id="16" creationId="{E823A289-23E6-1B8A-4269-4628A80CDDC6}"/>
          </ac:spMkLst>
        </pc:spChg>
        <pc:spChg chg="add mod">
          <ac:chgData name="Aman pandey" userId="76741f3b115275c7" providerId="LiveId" clId="{0CC61194-8BCA-4A6A-8000-438EEED5CEB7}" dt="2023-06-01T10:18:18.733" v="4523" actId="1076"/>
          <ac:spMkLst>
            <pc:docMk/>
            <pc:sldMk cId="638532671" sldId="281"/>
            <ac:spMk id="17" creationId="{BD4E67B0-2A8E-B7BE-3252-1627AF01C646}"/>
          </ac:spMkLst>
        </pc:spChg>
        <pc:spChg chg="add mod">
          <ac:chgData name="Aman pandey" userId="76741f3b115275c7" providerId="LiveId" clId="{0CC61194-8BCA-4A6A-8000-438EEED5CEB7}" dt="2023-06-01T10:18:18.733" v="4523" actId="1076"/>
          <ac:spMkLst>
            <pc:docMk/>
            <pc:sldMk cId="638532671" sldId="281"/>
            <ac:spMk id="18" creationId="{24B071A2-1042-2494-5671-E3D074A4BE8E}"/>
          </ac:spMkLst>
        </pc:spChg>
        <pc:spChg chg="add mod">
          <ac:chgData name="Aman pandey" userId="76741f3b115275c7" providerId="LiveId" clId="{0CC61194-8BCA-4A6A-8000-438EEED5CEB7}" dt="2023-06-01T10:18:18.733" v="4523" actId="1076"/>
          <ac:spMkLst>
            <pc:docMk/>
            <pc:sldMk cId="638532671" sldId="281"/>
            <ac:spMk id="19" creationId="{5DD79D78-209B-6445-C42E-360AACB7C9F9}"/>
          </ac:spMkLst>
        </pc:spChg>
        <pc:spChg chg="add del mod">
          <ac:chgData name="Aman pandey" userId="76741f3b115275c7" providerId="LiveId" clId="{0CC61194-8BCA-4A6A-8000-438EEED5CEB7}" dt="2023-06-01T10:17:30.456" v="4519" actId="478"/>
          <ac:spMkLst>
            <pc:docMk/>
            <pc:sldMk cId="638532671" sldId="281"/>
            <ac:spMk id="20" creationId="{0469DA01-0D20-7541-38AF-25DD7A537C9D}"/>
          </ac:spMkLst>
        </pc:spChg>
        <pc:spChg chg="add mod">
          <ac:chgData name="Aman pandey" userId="76741f3b115275c7" providerId="LiveId" clId="{0CC61194-8BCA-4A6A-8000-438EEED5CEB7}" dt="2023-06-01T10:18:18.733" v="4523" actId="1076"/>
          <ac:spMkLst>
            <pc:docMk/>
            <pc:sldMk cId="638532671" sldId="281"/>
            <ac:spMk id="21" creationId="{FAA7919F-DD19-8061-FD87-77FE738153D1}"/>
          </ac:spMkLst>
        </pc:spChg>
        <pc:spChg chg="add mod">
          <ac:chgData name="Aman pandey" userId="76741f3b115275c7" providerId="LiveId" clId="{0CC61194-8BCA-4A6A-8000-438EEED5CEB7}" dt="2023-06-01T10:14:06.373" v="4373"/>
          <ac:spMkLst>
            <pc:docMk/>
            <pc:sldMk cId="638532671" sldId="281"/>
            <ac:spMk id="29" creationId="{D6CF8174-BB6C-92EB-1520-11A027A3F2FD}"/>
          </ac:spMkLst>
        </pc:spChg>
        <pc:spChg chg="add mod">
          <ac:chgData name="Aman pandey" userId="76741f3b115275c7" providerId="LiveId" clId="{0CC61194-8BCA-4A6A-8000-438EEED5CEB7}" dt="2023-06-01T10:14:12.622" v="4382" actId="20577"/>
          <ac:spMkLst>
            <pc:docMk/>
            <pc:sldMk cId="638532671" sldId="281"/>
            <ac:spMk id="30" creationId="{558B1DB4-4D54-C3C3-7DFE-2F6F4D5BDE6B}"/>
          </ac:spMkLst>
        </pc:spChg>
        <pc:spChg chg="add mod">
          <ac:chgData name="Aman pandey" userId="76741f3b115275c7" providerId="LiveId" clId="{0CC61194-8BCA-4A6A-8000-438EEED5CEB7}" dt="2023-06-01T10:20:43.902" v="4544" actId="1076"/>
          <ac:spMkLst>
            <pc:docMk/>
            <pc:sldMk cId="638532671" sldId="281"/>
            <ac:spMk id="34" creationId="{BF7B1156-33C2-5003-14F8-70264CFE6541}"/>
          </ac:spMkLst>
        </pc:spChg>
        <pc:spChg chg="add mod">
          <ac:chgData name="Aman pandey" userId="76741f3b115275c7" providerId="LiveId" clId="{0CC61194-8BCA-4A6A-8000-438EEED5CEB7}" dt="2023-06-01T10:20:02.677" v="4540" actId="20577"/>
          <ac:spMkLst>
            <pc:docMk/>
            <pc:sldMk cId="638532671" sldId="281"/>
            <ac:spMk id="42" creationId="{AAE2FD12-2EE1-5D3B-F063-B1C562ACE433}"/>
          </ac:spMkLst>
        </pc:spChg>
        <pc:spChg chg="add del mod">
          <ac:chgData name="Aman pandey" userId="76741f3b115275c7" providerId="LiveId" clId="{0CC61194-8BCA-4A6A-8000-438EEED5CEB7}" dt="2023-06-01T10:21:26.074" v="4546"/>
          <ac:spMkLst>
            <pc:docMk/>
            <pc:sldMk cId="638532671" sldId="281"/>
            <ac:spMk id="45" creationId="{C1EE9E3D-3843-BA92-718D-860FAF776A9B}"/>
          </ac:spMkLst>
        </pc:spChg>
        <pc:spChg chg="add del mod">
          <ac:chgData name="Aman pandey" userId="76741f3b115275c7" providerId="LiveId" clId="{0CC61194-8BCA-4A6A-8000-438EEED5CEB7}" dt="2023-06-01T10:21:26.074" v="4546"/>
          <ac:spMkLst>
            <pc:docMk/>
            <pc:sldMk cId="638532671" sldId="281"/>
            <ac:spMk id="46" creationId="{7533B7C4-0E5A-9E24-D9EC-191A4185D38A}"/>
          </ac:spMkLst>
        </pc:spChg>
        <pc:spChg chg="add del mod">
          <ac:chgData name="Aman pandey" userId="76741f3b115275c7" providerId="LiveId" clId="{0CC61194-8BCA-4A6A-8000-438EEED5CEB7}" dt="2023-06-01T10:21:26.074" v="4546"/>
          <ac:spMkLst>
            <pc:docMk/>
            <pc:sldMk cId="638532671" sldId="281"/>
            <ac:spMk id="47" creationId="{8BD7E913-1C92-FB88-B03D-CB6968BF5ADF}"/>
          </ac:spMkLst>
        </pc:spChg>
        <pc:spChg chg="add del mod">
          <ac:chgData name="Aman pandey" userId="76741f3b115275c7" providerId="LiveId" clId="{0CC61194-8BCA-4A6A-8000-438EEED5CEB7}" dt="2023-06-01T10:21:26.074" v="4546"/>
          <ac:spMkLst>
            <pc:docMk/>
            <pc:sldMk cId="638532671" sldId="281"/>
            <ac:spMk id="50" creationId="{3CE5023F-5CC4-5D4A-12C6-2D60CBD70EB2}"/>
          </ac:spMkLst>
        </pc:spChg>
        <pc:spChg chg="add del mod">
          <ac:chgData name="Aman pandey" userId="76741f3b115275c7" providerId="LiveId" clId="{0CC61194-8BCA-4A6A-8000-438EEED5CEB7}" dt="2023-06-01T10:21:26.074" v="4546"/>
          <ac:spMkLst>
            <pc:docMk/>
            <pc:sldMk cId="638532671" sldId="281"/>
            <ac:spMk id="51" creationId="{B8C7C1CC-0577-AD5B-77F8-2AF8DB95F132}"/>
          </ac:spMkLst>
        </pc:spChg>
        <pc:spChg chg="add del mod">
          <ac:chgData name="Aman pandey" userId="76741f3b115275c7" providerId="LiveId" clId="{0CC61194-8BCA-4A6A-8000-438EEED5CEB7}" dt="2023-06-01T10:21:26.074" v="4546"/>
          <ac:spMkLst>
            <pc:docMk/>
            <pc:sldMk cId="638532671" sldId="281"/>
            <ac:spMk id="53" creationId="{0467BF6A-6A40-C298-5988-A3E4CA6AD95F}"/>
          </ac:spMkLst>
        </pc:spChg>
        <pc:spChg chg="add del mod">
          <ac:chgData name="Aman pandey" userId="76741f3b115275c7" providerId="LiveId" clId="{0CC61194-8BCA-4A6A-8000-438EEED5CEB7}" dt="2023-06-01T10:21:26.074" v="4546"/>
          <ac:spMkLst>
            <pc:docMk/>
            <pc:sldMk cId="638532671" sldId="281"/>
            <ac:spMk id="55" creationId="{C2687E46-7573-1F1A-0394-1A3231D65357}"/>
          </ac:spMkLst>
        </pc:spChg>
        <pc:spChg chg="add del mod">
          <ac:chgData name="Aman pandey" userId="76741f3b115275c7" providerId="LiveId" clId="{0CC61194-8BCA-4A6A-8000-438EEED5CEB7}" dt="2023-06-01T10:21:26.074" v="4546"/>
          <ac:spMkLst>
            <pc:docMk/>
            <pc:sldMk cId="638532671" sldId="281"/>
            <ac:spMk id="57" creationId="{9773A450-F01E-67E2-FED5-57C629220B52}"/>
          </ac:spMkLst>
        </pc:spChg>
        <pc:spChg chg="add del mod">
          <ac:chgData name="Aman pandey" userId="76741f3b115275c7" providerId="LiveId" clId="{0CC61194-8BCA-4A6A-8000-438EEED5CEB7}" dt="2023-06-01T10:21:26.074" v="4546"/>
          <ac:spMkLst>
            <pc:docMk/>
            <pc:sldMk cId="638532671" sldId="281"/>
            <ac:spMk id="58" creationId="{EB39D103-B3B2-969D-B3B0-2AF7DE7A6D7A}"/>
          </ac:spMkLst>
        </pc:spChg>
        <pc:spChg chg="add del mod">
          <ac:chgData name="Aman pandey" userId="76741f3b115275c7" providerId="LiveId" clId="{0CC61194-8BCA-4A6A-8000-438EEED5CEB7}" dt="2023-06-01T10:21:26.074" v="4546"/>
          <ac:spMkLst>
            <pc:docMk/>
            <pc:sldMk cId="638532671" sldId="281"/>
            <ac:spMk id="59" creationId="{14467832-E92E-2677-BA16-EE0D0D56BFDA}"/>
          </ac:spMkLst>
        </pc:spChg>
        <pc:spChg chg="add del mod">
          <ac:chgData name="Aman pandey" userId="76741f3b115275c7" providerId="LiveId" clId="{0CC61194-8BCA-4A6A-8000-438EEED5CEB7}" dt="2023-06-01T10:21:26.074" v="4546"/>
          <ac:spMkLst>
            <pc:docMk/>
            <pc:sldMk cId="638532671" sldId="281"/>
            <ac:spMk id="60" creationId="{E90C2CCF-A83D-2115-73A5-46DB95A8D0D2}"/>
          </ac:spMkLst>
        </pc:spChg>
        <pc:spChg chg="add del mod">
          <ac:chgData name="Aman pandey" userId="76741f3b115275c7" providerId="LiveId" clId="{0CC61194-8BCA-4A6A-8000-438EEED5CEB7}" dt="2023-06-01T10:21:26.074" v="4546"/>
          <ac:spMkLst>
            <pc:docMk/>
            <pc:sldMk cId="638532671" sldId="281"/>
            <ac:spMk id="61" creationId="{AF835FFE-700A-6A93-4014-132399667F9B}"/>
          </ac:spMkLst>
        </pc:spChg>
        <pc:spChg chg="add del mod">
          <ac:chgData name="Aman pandey" userId="76741f3b115275c7" providerId="LiveId" clId="{0CC61194-8BCA-4A6A-8000-438EEED5CEB7}" dt="2023-06-01T10:21:26.074" v="4546"/>
          <ac:spMkLst>
            <pc:docMk/>
            <pc:sldMk cId="638532671" sldId="281"/>
            <ac:spMk id="62" creationId="{1B7E4A6C-1931-85DF-2953-930B501D17F1}"/>
          </ac:spMkLst>
        </pc:spChg>
        <pc:spChg chg="add del mod">
          <ac:chgData name="Aman pandey" userId="76741f3b115275c7" providerId="LiveId" clId="{0CC61194-8BCA-4A6A-8000-438EEED5CEB7}" dt="2023-06-01T10:21:26.074" v="4546"/>
          <ac:spMkLst>
            <pc:docMk/>
            <pc:sldMk cId="638532671" sldId="281"/>
            <ac:spMk id="63" creationId="{F2BEBBBE-B308-E595-AD16-0335319E1A45}"/>
          </ac:spMkLst>
        </pc:spChg>
        <pc:spChg chg="add del mod">
          <ac:chgData name="Aman pandey" userId="76741f3b115275c7" providerId="LiveId" clId="{0CC61194-8BCA-4A6A-8000-438EEED5CEB7}" dt="2023-06-01T10:21:26.074" v="4546"/>
          <ac:spMkLst>
            <pc:docMk/>
            <pc:sldMk cId="638532671" sldId="281"/>
            <ac:spMk id="71" creationId="{ED7572CC-8251-6B37-4F31-3324D91004F6}"/>
          </ac:spMkLst>
        </pc:spChg>
        <pc:spChg chg="add del mod">
          <ac:chgData name="Aman pandey" userId="76741f3b115275c7" providerId="LiveId" clId="{0CC61194-8BCA-4A6A-8000-438EEED5CEB7}" dt="2023-06-01T10:21:26.074" v="4546"/>
          <ac:spMkLst>
            <pc:docMk/>
            <pc:sldMk cId="638532671" sldId="281"/>
            <ac:spMk id="72" creationId="{D7CDF6ED-1EB7-7543-1E19-A763B0C4AF39}"/>
          </ac:spMkLst>
        </pc:spChg>
        <pc:spChg chg="add del mod">
          <ac:chgData name="Aman pandey" userId="76741f3b115275c7" providerId="LiveId" clId="{0CC61194-8BCA-4A6A-8000-438EEED5CEB7}" dt="2023-06-01T10:21:33.715" v="4548"/>
          <ac:spMkLst>
            <pc:docMk/>
            <pc:sldMk cId="638532671" sldId="281"/>
            <ac:spMk id="74" creationId="{98DBC9D2-E4E5-FCFF-3292-CE161D85DC42}"/>
          </ac:spMkLst>
        </pc:spChg>
        <pc:spChg chg="add del mod">
          <ac:chgData name="Aman pandey" userId="76741f3b115275c7" providerId="LiveId" clId="{0CC61194-8BCA-4A6A-8000-438EEED5CEB7}" dt="2023-06-01T10:21:33.715" v="4548"/>
          <ac:spMkLst>
            <pc:docMk/>
            <pc:sldMk cId="638532671" sldId="281"/>
            <ac:spMk id="75" creationId="{8397C4C0-6DDB-B6B9-C984-F7EA81EDE42A}"/>
          </ac:spMkLst>
        </pc:spChg>
        <pc:spChg chg="add del mod">
          <ac:chgData name="Aman pandey" userId="76741f3b115275c7" providerId="LiveId" clId="{0CC61194-8BCA-4A6A-8000-438EEED5CEB7}" dt="2023-06-01T10:21:33.715" v="4548"/>
          <ac:spMkLst>
            <pc:docMk/>
            <pc:sldMk cId="638532671" sldId="281"/>
            <ac:spMk id="76" creationId="{C962967D-CA89-54F9-608F-B8B0E71C7787}"/>
          </ac:spMkLst>
        </pc:spChg>
        <pc:spChg chg="add del mod">
          <ac:chgData name="Aman pandey" userId="76741f3b115275c7" providerId="LiveId" clId="{0CC61194-8BCA-4A6A-8000-438EEED5CEB7}" dt="2023-06-01T10:21:33.715" v="4548"/>
          <ac:spMkLst>
            <pc:docMk/>
            <pc:sldMk cId="638532671" sldId="281"/>
            <ac:spMk id="79" creationId="{63A9F7E8-D96D-A7B8-D837-F4DC4A7ADA5B}"/>
          </ac:spMkLst>
        </pc:spChg>
        <pc:spChg chg="add del mod">
          <ac:chgData name="Aman pandey" userId="76741f3b115275c7" providerId="LiveId" clId="{0CC61194-8BCA-4A6A-8000-438EEED5CEB7}" dt="2023-06-01T10:21:33.715" v="4548"/>
          <ac:spMkLst>
            <pc:docMk/>
            <pc:sldMk cId="638532671" sldId="281"/>
            <ac:spMk id="80" creationId="{238FFEC6-DA94-A7A0-CB6E-F6FCA6BA8014}"/>
          </ac:spMkLst>
        </pc:spChg>
        <pc:spChg chg="add del mod">
          <ac:chgData name="Aman pandey" userId="76741f3b115275c7" providerId="LiveId" clId="{0CC61194-8BCA-4A6A-8000-438EEED5CEB7}" dt="2023-06-01T10:21:33.715" v="4548"/>
          <ac:spMkLst>
            <pc:docMk/>
            <pc:sldMk cId="638532671" sldId="281"/>
            <ac:spMk id="82" creationId="{60FB0A29-EBA8-AED7-ADD6-D24CA9BABB99}"/>
          </ac:spMkLst>
        </pc:spChg>
        <pc:spChg chg="add del mod">
          <ac:chgData name="Aman pandey" userId="76741f3b115275c7" providerId="LiveId" clId="{0CC61194-8BCA-4A6A-8000-438EEED5CEB7}" dt="2023-06-01T10:21:33.715" v="4548"/>
          <ac:spMkLst>
            <pc:docMk/>
            <pc:sldMk cId="638532671" sldId="281"/>
            <ac:spMk id="84" creationId="{F477CF4E-916F-5EA4-A82E-8015ABF95F7A}"/>
          </ac:spMkLst>
        </pc:spChg>
        <pc:spChg chg="add del mod">
          <ac:chgData name="Aman pandey" userId="76741f3b115275c7" providerId="LiveId" clId="{0CC61194-8BCA-4A6A-8000-438EEED5CEB7}" dt="2023-06-01T10:21:33.715" v="4548"/>
          <ac:spMkLst>
            <pc:docMk/>
            <pc:sldMk cId="638532671" sldId="281"/>
            <ac:spMk id="86" creationId="{F823773E-C4C7-5BE5-3F05-0224956D7358}"/>
          </ac:spMkLst>
        </pc:spChg>
        <pc:spChg chg="add del mod">
          <ac:chgData name="Aman pandey" userId="76741f3b115275c7" providerId="LiveId" clId="{0CC61194-8BCA-4A6A-8000-438EEED5CEB7}" dt="2023-06-01T10:21:33.715" v="4548"/>
          <ac:spMkLst>
            <pc:docMk/>
            <pc:sldMk cId="638532671" sldId="281"/>
            <ac:spMk id="87" creationId="{0E46F944-6E98-A6D8-80EF-AB15AB0C4115}"/>
          </ac:spMkLst>
        </pc:spChg>
        <pc:spChg chg="add del mod">
          <ac:chgData name="Aman pandey" userId="76741f3b115275c7" providerId="LiveId" clId="{0CC61194-8BCA-4A6A-8000-438EEED5CEB7}" dt="2023-06-01T10:21:33.715" v="4548"/>
          <ac:spMkLst>
            <pc:docMk/>
            <pc:sldMk cId="638532671" sldId="281"/>
            <ac:spMk id="88" creationId="{0E7E1248-2F76-46C7-FFB1-B16B57344D48}"/>
          </ac:spMkLst>
        </pc:spChg>
        <pc:spChg chg="add del mod">
          <ac:chgData name="Aman pandey" userId="76741f3b115275c7" providerId="LiveId" clId="{0CC61194-8BCA-4A6A-8000-438EEED5CEB7}" dt="2023-06-01T10:21:33.715" v="4548"/>
          <ac:spMkLst>
            <pc:docMk/>
            <pc:sldMk cId="638532671" sldId="281"/>
            <ac:spMk id="89" creationId="{1CBC5855-9309-4129-63E0-F687AE438D6E}"/>
          </ac:spMkLst>
        </pc:spChg>
        <pc:spChg chg="add del mod">
          <ac:chgData name="Aman pandey" userId="76741f3b115275c7" providerId="LiveId" clId="{0CC61194-8BCA-4A6A-8000-438EEED5CEB7}" dt="2023-06-01T10:21:33.715" v="4548"/>
          <ac:spMkLst>
            <pc:docMk/>
            <pc:sldMk cId="638532671" sldId="281"/>
            <ac:spMk id="90" creationId="{5DEE83B0-1999-9E8B-B09C-1BE1C8C4DECF}"/>
          </ac:spMkLst>
        </pc:spChg>
        <pc:spChg chg="add del mod">
          <ac:chgData name="Aman pandey" userId="76741f3b115275c7" providerId="LiveId" clId="{0CC61194-8BCA-4A6A-8000-438EEED5CEB7}" dt="2023-06-01T10:21:33.715" v="4548"/>
          <ac:spMkLst>
            <pc:docMk/>
            <pc:sldMk cId="638532671" sldId="281"/>
            <ac:spMk id="91" creationId="{F49C7653-B8F1-40BA-4BF3-88D14A8606F6}"/>
          </ac:spMkLst>
        </pc:spChg>
        <pc:spChg chg="add del mod">
          <ac:chgData name="Aman pandey" userId="76741f3b115275c7" providerId="LiveId" clId="{0CC61194-8BCA-4A6A-8000-438EEED5CEB7}" dt="2023-06-01T10:21:33.715" v="4548"/>
          <ac:spMkLst>
            <pc:docMk/>
            <pc:sldMk cId="638532671" sldId="281"/>
            <ac:spMk id="92" creationId="{6A467FD0-7374-675B-FCD2-95E3BA535204}"/>
          </ac:spMkLst>
        </pc:spChg>
        <pc:spChg chg="add del mod">
          <ac:chgData name="Aman pandey" userId="76741f3b115275c7" providerId="LiveId" clId="{0CC61194-8BCA-4A6A-8000-438EEED5CEB7}" dt="2023-06-01T10:21:33.715" v="4548"/>
          <ac:spMkLst>
            <pc:docMk/>
            <pc:sldMk cId="638532671" sldId="281"/>
            <ac:spMk id="100" creationId="{36E26EFC-BACF-ED22-27AF-980D3C5E185F}"/>
          </ac:spMkLst>
        </pc:spChg>
        <pc:spChg chg="add del mod">
          <ac:chgData name="Aman pandey" userId="76741f3b115275c7" providerId="LiveId" clId="{0CC61194-8BCA-4A6A-8000-438EEED5CEB7}" dt="2023-06-01T10:21:33.715" v="4548"/>
          <ac:spMkLst>
            <pc:docMk/>
            <pc:sldMk cId="638532671" sldId="281"/>
            <ac:spMk id="101" creationId="{F18DD03A-7272-7B8D-8255-A490B2B59892}"/>
          </ac:spMkLst>
        </pc:spChg>
        <pc:spChg chg="add mod">
          <ac:chgData name="Aman pandey" userId="76741f3b115275c7" providerId="LiveId" clId="{0CC61194-8BCA-4A6A-8000-438EEED5CEB7}" dt="2023-06-01T10:22:25.582" v="4584" actId="2"/>
          <ac:spMkLst>
            <pc:docMk/>
            <pc:sldMk cId="638532671" sldId="281"/>
            <ac:spMk id="104" creationId="{644C739D-EF85-6FEB-662C-A94758E77F36}"/>
          </ac:spMkLst>
        </pc:spChg>
        <pc:picChg chg="add del mod">
          <ac:chgData name="Aman pandey" userId="76741f3b115275c7" providerId="LiveId" clId="{0CC61194-8BCA-4A6A-8000-438EEED5CEB7}" dt="2023-06-02T10:08:13.682" v="5165" actId="21"/>
          <ac:picMkLst>
            <pc:docMk/>
            <pc:sldMk cId="638532671" sldId="281"/>
            <ac:picMk id="31" creationId="{20C9D5D6-DF12-293B-486A-3C00C5D01C3E}"/>
          </ac:picMkLst>
        </pc:picChg>
        <pc:picChg chg="add del mod">
          <ac:chgData name="Aman pandey" userId="76741f3b115275c7" providerId="LiveId" clId="{0CC61194-8BCA-4A6A-8000-438EEED5CEB7}" dt="2023-06-01T10:21:26.074" v="4546"/>
          <ac:picMkLst>
            <pc:docMk/>
            <pc:sldMk cId="638532671" sldId="281"/>
            <ac:picMk id="73" creationId="{89F5D13C-3AD3-E98F-262A-34BB68BB269B}"/>
          </ac:picMkLst>
        </pc:picChg>
        <pc:picChg chg="add del mod">
          <ac:chgData name="Aman pandey" userId="76741f3b115275c7" providerId="LiveId" clId="{0CC61194-8BCA-4A6A-8000-438EEED5CEB7}" dt="2023-06-01T10:21:33.715" v="4548"/>
          <ac:picMkLst>
            <pc:docMk/>
            <pc:sldMk cId="638532671" sldId="281"/>
            <ac:picMk id="102" creationId="{0B1CD63C-A701-939F-E3DC-E1793F7B41DA}"/>
          </ac:picMkLst>
        </pc:picChg>
        <pc:cxnChg chg="add mod">
          <ac:chgData name="Aman pandey" userId="76741f3b115275c7" providerId="LiveId" clId="{0CC61194-8BCA-4A6A-8000-438EEED5CEB7}" dt="2023-06-01T10:18:18.733" v="4523" actId="1076"/>
          <ac:cxnSpMkLst>
            <pc:docMk/>
            <pc:sldMk cId="638532671" sldId="281"/>
            <ac:cxnSpMk id="6" creationId="{3A2D2571-734A-88E7-31E2-799374446114}"/>
          </ac:cxnSpMkLst>
        </pc:cxnChg>
        <pc:cxnChg chg="add del mod">
          <ac:chgData name="Aman pandey" userId="76741f3b115275c7" providerId="LiveId" clId="{0CC61194-8BCA-4A6A-8000-438EEED5CEB7}" dt="2023-06-01T10:20:09.032" v="4541" actId="478"/>
          <ac:cxnSpMkLst>
            <pc:docMk/>
            <pc:sldMk cId="638532671" sldId="281"/>
            <ac:cxnSpMk id="7" creationId="{590B7C2F-BDB1-5F09-596D-F1E95DDAEC1B}"/>
          </ac:cxnSpMkLst>
        </pc:cxnChg>
        <pc:cxnChg chg="add del mod">
          <ac:chgData name="Aman pandey" userId="76741f3b115275c7" providerId="LiveId" clId="{0CC61194-8BCA-4A6A-8000-438EEED5CEB7}" dt="2023-06-01T10:14:39.513" v="4397" actId="478"/>
          <ac:cxnSpMkLst>
            <pc:docMk/>
            <pc:sldMk cId="638532671" sldId="281"/>
            <ac:cxnSpMk id="10" creationId="{01118478-16E1-41D3-E935-7E4766EFCC38}"/>
          </ac:cxnSpMkLst>
        </pc:cxnChg>
        <pc:cxnChg chg="add del mod">
          <ac:chgData name="Aman pandey" userId="76741f3b115275c7" providerId="LiveId" clId="{0CC61194-8BCA-4A6A-8000-438EEED5CEB7}" dt="2023-06-01T10:14:32.129" v="4393" actId="478"/>
          <ac:cxnSpMkLst>
            <pc:docMk/>
            <pc:sldMk cId="638532671" sldId="281"/>
            <ac:cxnSpMk id="12" creationId="{F0485915-3486-A73F-12F7-8FBB7AAFFE21}"/>
          </ac:cxnSpMkLst>
        </pc:cxnChg>
        <pc:cxnChg chg="add del mod">
          <ac:chgData name="Aman pandey" userId="76741f3b115275c7" providerId="LiveId" clId="{0CC61194-8BCA-4A6A-8000-438EEED5CEB7}" dt="2023-06-01T10:14:45.847" v="4398" actId="478"/>
          <ac:cxnSpMkLst>
            <pc:docMk/>
            <pc:sldMk cId="638532671" sldId="281"/>
            <ac:cxnSpMk id="14" creationId="{7BBCC92A-070B-42B6-78DF-7F56EBE56E70}"/>
          </ac:cxnSpMkLst>
        </pc:cxnChg>
        <pc:cxnChg chg="add mod">
          <ac:chgData name="Aman pandey" userId="76741f3b115275c7" providerId="LiveId" clId="{0CC61194-8BCA-4A6A-8000-438EEED5CEB7}" dt="2023-06-01T10:18:28.676" v="4524" actId="14100"/>
          <ac:cxnSpMkLst>
            <pc:docMk/>
            <pc:sldMk cId="638532671" sldId="281"/>
            <ac:cxnSpMk id="22" creationId="{1078861B-8EEE-B9AB-2486-3477987A2085}"/>
          </ac:cxnSpMkLst>
        </pc:cxnChg>
        <pc:cxnChg chg="add mod">
          <ac:chgData name="Aman pandey" userId="76741f3b115275c7" providerId="LiveId" clId="{0CC61194-8BCA-4A6A-8000-438EEED5CEB7}" dt="2023-06-01T10:18:18.733" v="4523" actId="1076"/>
          <ac:cxnSpMkLst>
            <pc:docMk/>
            <pc:sldMk cId="638532671" sldId="281"/>
            <ac:cxnSpMk id="23" creationId="{A54A48E3-41DF-9A4E-025C-9C2B87C1BF3E}"/>
          </ac:cxnSpMkLst>
        </pc:cxnChg>
        <pc:cxnChg chg="add mod">
          <ac:chgData name="Aman pandey" userId="76741f3b115275c7" providerId="LiveId" clId="{0CC61194-8BCA-4A6A-8000-438EEED5CEB7}" dt="2023-06-01T10:18:18.733" v="4523" actId="1076"/>
          <ac:cxnSpMkLst>
            <pc:docMk/>
            <pc:sldMk cId="638532671" sldId="281"/>
            <ac:cxnSpMk id="24" creationId="{434F456C-A713-7669-2CDE-D399B58247CA}"/>
          </ac:cxnSpMkLst>
        </pc:cxnChg>
        <pc:cxnChg chg="add del mod">
          <ac:chgData name="Aman pandey" userId="76741f3b115275c7" providerId="LiveId" clId="{0CC61194-8BCA-4A6A-8000-438EEED5CEB7}" dt="2023-06-01T10:17:34.650" v="4520" actId="478"/>
          <ac:cxnSpMkLst>
            <pc:docMk/>
            <pc:sldMk cId="638532671" sldId="281"/>
            <ac:cxnSpMk id="25" creationId="{B1BB8AA3-739B-A283-D6BF-8D27F3DAEB97}"/>
          </ac:cxnSpMkLst>
        </pc:cxnChg>
        <pc:cxnChg chg="add mod">
          <ac:chgData name="Aman pandey" userId="76741f3b115275c7" providerId="LiveId" clId="{0CC61194-8BCA-4A6A-8000-438EEED5CEB7}" dt="2023-06-01T10:18:18.733" v="4523" actId="1076"/>
          <ac:cxnSpMkLst>
            <pc:docMk/>
            <pc:sldMk cId="638532671" sldId="281"/>
            <ac:cxnSpMk id="26" creationId="{3586EFAD-F928-ACA2-BA24-9F470CC4A0F4}"/>
          </ac:cxnSpMkLst>
        </pc:cxnChg>
        <pc:cxnChg chg="add mod">
          <ac:chgData name="Aman pandey" userId="76741f3b115275c7" providerId="LiveId" clId="{0CC61194-8BCA-4A6A-8000-438EEED5CEB7}" dt="2023-06-01T10:18:18.733" v="4523" actId="1076"/>
          <ac:cxnSpMkLst>
            <pc:docMk/>
            <pc:sldMk cId="638532671" sldId="281"/>
            <ac:cxnSpMk id="27" creationId="{D2F4B7BE-92B7-3639-FEF6-484D936D5F66}"/>
          </ac:cxnSpMkLst>
        </pc:cxnChg>
        <pc:cxnChg chg="add mod">
          <ac:chgData name="Aman pandey" userId="76741f3b115275c7" providerId="LiveId" clId="{0CC61194-8BCA-4A6A-8000-438EEED5CEB7}" dt="2023-06-01T10:18:18.733" v="4523" actId="1076"/>
          <ac:cxnSpMkLst>
            <pc:docMk/>
            <pc:sldMk cId="638532671" sldId="281"/>
            <ac:cxnSpMk id="28" creationId="{011464E0-23A4-7799-3479-DE2549B5D26D}"/>
          </ac:cxnSpMkLst>
        </pc:cxnChg>
        <pc:cxnChg chg="add mod">
          <ac:chgData name="Aman pandey" userId="76741f3b115275c7" providerId="LiveId" clId="{0CC61194-8BCA-4A6A-8000-438EEED5CEB7}" dt="2023-06-01T10:19:26.476" v="4527" actId="13822"/>
          <ac:cxnSpMkLst>
            <pc:docMk/>
            <pc:sldMk cId="638532671" sldId="281"/>
            <ac:cxnSpMk id="41" creationId="{7DA8F819-E378-D465-557B-F8B362B5B3AC}"/>
          </ac:cxnSpMkLst>
        </pc:cxnChg>
        <pc:cxnChg chg="add">
          <ac:chgData name="Aman pandey" userId="76741f3b115275c7" providerId="LiveId" clId="{0CC61194-8BCA-4A6A-8000-438EEED5CEB7}" dt="2023-06-01T10:20:22.398" v="4542" actId="11529"/>
          <ac:cxnSpMkLst>
            <pc:docMk/>
            <pc:sldMk cId="638532671" sldId="281"/>
            <ac:cxnSpMk id="44" creationId="{86302ACC-591F-732F-837F-A142DD3E4E38}"/>
          </ac:cxnSpMkLst>
        </pc:cxnChg>
        <pc:cxnChg chg="add del mod">
          <ac:chgData name="Aman pandey" userId="76741f3b115275c7" providerId="LiveId" clId="{0CC61194-8BCA-4A6A-8000-438EEED5CEB7}" dt="2023-06-01T10:21:26.074" v="4546"/>
          <ac:cxnSpMkLst>
            <pc:docMk/>
            <pc:sldMk cId="638532671" sldId="281"/>
            <ac:cxnSpMk id="48" creationId="{73D81D14-8D6D-8327-63E3-10F915A5B88F}"/>
          </ac:cxnSpMkLst>
        </pc:cxnChg>
        <pc:cxnChg chg="add del mod">
          <ac:chgData name="Aman pandey" userId="76741f3b115275c7" providerId="LiveId" clId="{0CC61194-8BCA-4A6A-8000-438EEED5CEB7}" dt="2023-06-01T10:21:26.074" v="4546"/>
          <ac:cxnSpMkLst>
            <pc:docMk/>
            <pc:sldMk cId="638532671" sldId="281"/>
            <ac:cxnSpMk id="49" creationId="{814F425A-30C5-980C-3EF6-B47DF2F6463D}"/>
          </ac:cxnSpMkLst>
        </pc:cxnChg>
        <pc:cxnChg chg="add del mod">
          <ac:chgData name="Aman pandey" userId="76741f3b115275c7" providerId="LiveId" clId="{0CC61194-8BCA-4A6A-8000-438EEED5CEB7}" dt="2023-06-01T10:21:26.074" v="4546"/>
          <ac:cxnSpMkLst>
            <pc:docMk/>
            <pc:sldMk cId="638532671" sldId="281"/>
            <ac:cxnSpMk id="52" creationId="{87277190-ED4D-7E32-4DF2-F2722B503E32}"/>
          </ac:cxnSpMkLst>
        </pc:cxnChg>
        <pc:cxnChg chg="add del mod">
          <ac:chgData name="Aman pandey" userId="76741f3b115275c7" providerId="LiveId" clId="{0CC61194-8BCA-4A6A-8000-438EEED5CEB7}" dt="2023-06-01T10:21:26.074" v="4546"/>
          <ac:cxnSpMkLst>
            <pc:docMk/>
            <pc:sldMk cId="638532671" sldId="281"/>
            <ac:cxnSpMk id="54" creationId="{6B9409B1-2905-69A7-E162-9C8FE71A4462}"/>
          </ac:cxnSpMkLst>
        </pc:cxnChg>
        <pc:cxnChg chg="add del mod">
          <ac:chgData name="Aman pandey" userId="76741f3b115275c7" providerId="LiveId" clId="{0CC61194-8BCA-4A6A-8000-438EEED5CEB7}" dt="2023-06-01T10:21:26.074" v="4546"/>
          <ac:cxnSpMkLst>
            <pc:docMk/>
            <pc:sldMk cId="638532671" sldId="281"/>
            <ac:cxnSpMk id="56" creationId="{7BE19DB8-EE7C-A24D-5F86-E1E860E61F04}"/>
          </ac:cxnSpMkLst>
        </pc:cxnChg>
        <pc:cxnChg chg="add del mod">
          <ac:chgData name="Aman pandey" userId="76741f3b115275c7" providerId="LiveId" clId="{0CC61194-8BCA-4A6A-8000-438EEED5CEB7}" dt="2023-06-01T10:21:26.074" v="4546"/>
          <ac:cxnSpMkLst>
            <pc:docMk/>
            <pc:sldMk cId="638532671" sldId="281"/>
            <ac:cxnSpMk id="64" creationId="{055A1DB4-797F-32D9-B6CF-B0C63F1C4767}"/>
          </ac:cxnSpMkLst>
        </pc:cxnChg>
        <pc:cxnChg chg="add del mod">
          <ac:chgData name="Aman pandey" userId="76741f3b115275c7" providerId="LiveId" clId="{0CC61194-8BCA-4A6A-8000-438EEED5CEB7}" dt="2023-06-01T10:21:26.074" v="4546"/>
          <ac:cxnSpMkLst>
            <pc:docMk/>
            <pc:sldMk cId="638532671" sldId="281"/>
            <ac:cxnSpMk id="65" creationId="{E8943244-4E94-DEA2-C55D-107770E04B28}"/>
          </ac:cxnSpMkLst>
        </pc:cxnChg>
        <pc:cxnChg chg="add del mod">
          <ac:chgData name="Aman pandey" userId="76741f3b115275c7" providerId="LiveId" clId="{0CC61194-8BCA-4A6A-8000-438EEED5CEB7}" dt="2023-06-01T10:21:26.074" v="4546"/>
          <ac:cxnSpMkLst>
            <pc:docMk/>
            <pc:sldMk cId="638532671" sldId="281"/>
            <ac:cxnSpMk id="66" creationId="{B68B2002-763C-8627-9BD2-C14420D49A1F}"/>
          </ac:cxnSpMkLst>
        </pc:cxnChg>
        <pc:cxnChg chg="add del mod">
          <ac:chgData name="Aman pandey" userId="76741f3b115275c7" providerId="LiveId" clId="{0CC61194-8BCA-4A6A-8000-438EEED5CEB7}" dt="2023-06-01T10:21:26.074" v="4546"/>
          <ac:cxnSpMkLst>
            <pc:docMk/>
            <pc:sldMk cId="638532671" sldId="281"/>
            <ac:cxnSpMk id="67" creationId="{F9AF2FC9-D7B6-E4DC-FBE2-A6445B9E7BC5}"/>
          </ac:cxnSpMkLst>
        </pc:cxnChg>
        <pc:cxnChg chg="add del mod">
          <ac:chgData name="Aman pandey" userId="76741f3b115275c7" providerId="LiveId" clId="{0CC61194-8BCA-4A6A-8000-438EEED5CEB7}" dt="2023-06-01T10:21:26.074" v="4546"/>
          <ac:cxnSpMkLst>
            <pc:docMk/>
            <pc:sldMk cId="638532671" sldId="281"/>
            <ac:cxnSpMk id="68" creationId="{74500CAE-400E-3703-EB58-D58857F73047}"/>
          </ac:cxnSpMkLst>
        </pc:cxnChg>
        <pc:cxnChg chg="add del mod">
          <ac:chgData name="Aman pandey" userId="76741f3b115275c7" providerId="LiveId" clId="{0CC61194-8BCA-4A6A-8000-438EEED5CEB7}" dt="2023-06-01T10:21:26.074" v="4546"/>
          <ac:cxnSpMkLst>
            <pc:docMk/>
            <pc:sldMk cId="638532671" sldId="281"/>
            <ac:cxnSpMk id="69" creationId="{5287928E-EE42-6882-4705-7122DE0D256E}"/>
          </ac:cxnSpMkLst>
        </pc:cxnChg>
        <pc:cxnChg chg="add del mod">
          <ac:chgData name="Aman pandey" userId="76741f3b115275c7" providerId="LiveId" clId="{0CC61194-8BCA-4A6A-8000-438EEED5CEB7}" dt="2023-06-01T10:21:26.074" v="4546"/>
          <ac:cxnSpMkLst>
            <pc:docMk/>
            <pc:sldMk cId="638532671" sldId="281"/>
            <ac:cxnSpMk id="70" creationId="{B677564F-4383-103E-74E2-2D4A8952A34B}"/>
          </ac:cxnSpMkLst>
        </pc:cxnChg>
        <pc:cxnChg chg="add del mod">
          <ac:chgData name="Aman pandey" userId="76741f3b115275c7" providerId="LiveId" clId="{0CC61194-8BCA-4A6A-8000-438EEED5CEB7}" dt="2023-06-01T10:21:33.715" v="4548"/>
          <ac:cxnSpMkLst>
            <pc:docMk/>
            <pc:sldMk cId="638532671" sldId="281"/>
            <ac:cxnSpMk id="77" creationId="{BCCEB9C2-F418-94D2-E7F0-927BA8CC5458}"/>
          </ac:cxnSpMkLst>
        </pc:cxnChg>
        <pc:cxnChg chg="add del mod">
          <ac:chgData name="Aman pandey" userId="76741f3b115275c7" providerId="LiveId" clId="{0CC61194-8BCA-4A6A-8000-438EEED5CEB7}" dt="2023-06-01T10:21:33.715" v="4548"/>
          <ac:cxnSpMkLst>
            <pc:docMk/>
            <pc:sldMk cId="638532671" sldId="281"/>
            <ac:cxnSpMk id="78" creationId="{8FFFF5A4-048D-698F-A008-A6E25F83A8DB}"/>
          </ac:cxnSpMkLst>
        </pc:cxnChg>
        <pc:cxnChg chg="add del mod">
          <ac:chgData name="Aman pandey" userId="76741f3b115275c7" providerId="LiveId" clId="{0CC61194-8BCA-4A6A-8000-438EEED5CEB7}" dt="2023-06-01T10:21:33.715" v="4548"/>
          <ac:cxnSpMkLst>
            <pc:docMk/>
            <pc:sldMk cId="638532671" sldId="281"/>
            <ac:cxnSpMk id="81" creationId="{090745A1-776B-117B-204F-ABCB8636666B}"/>
          </ac:cxnSpMkLst>
        </pc:cxnChg>
        <pc:cxnChg chg="add del mod">
          <ac:chgData name="Aman pandey" userId="76741f3b115275c7" providerId="LiveId" clId="{0CC61194-8BCA-4A6A-8000-438EEED5CEB7}" dt="2023-06-01T10:21:33.715" v="4548"/>
          <ac:cxnSpMkLst>
            <pc:docMk/>
            <pc:sldMk cId="638532671" sldId="281"/>
            <ac:cxnSpMk id="83" creationId="{E50CE5B3-53A7-5A64-FB24-9903FA1E3E84}"/>
          </ac:cxnSpMkLst>
        </pc:cxnChg>
        <pc:cxnChg chg="add del mod">
          <ac:chgData name="Aman pandey" userId="76741f3b115275c7" providerId="LiveId" clId="{0CC61194-8BCA-4A6A-8000-438EEED5CEB7}" dt="2023-06-01T10:21:33.715" v="4548"/>
          <ac:cxnSpMkLst>
            <pc:docMk/>
            <pc:sldMk cId="638532671" sldId="281"/>
            <ac:cxnSpMk id="85" creationId="{DF752213-E34A-41C6-A59F-9F0BB46F1E65}"/>
          </ac:cxnSpMkLst>
        </pc:cxnChg>
        <pc:cxnChg chg="add del mod">
          <ac:chgData name="Aman pandey" userId="76741f3b115275c7" providerId="LiveId" clId="{0CC61194-8BCA-4A6A-8000-438EEED5CEB7}" dt="2023-06-01T10:21:33.715" v="4548"/>
          <ac:cxnSpMkLst>
            <pc:docMk/>
            <pc:sldMk cId="638532671" sldId="281"/>
            <ac:cxnSpMk id="93" creationId="{567E937A-C2C4-A4C7-D9AE-77E50456D9CA}"/>
          </ac:cxnSpMkLst>
        </pc:cxnChg>
        <pc:cxnChg chg="add del mod">
          <ac:chgData name="Aman pandey" userId="76741f3b115275c7" providerId="LiveId" clId="{0CC61194-8BCA-4A6A-8000-438EEED5CEB7}" dt="2023-06-01T10:21:33.715" v="4548"/>
          <ac:cxnSpMkLst>
            <pc:docMk/>
            <pc:sldMk cId="638532671" sldId="281"/>
            <ac:cxnSpMk id="94" creationId="{D9F64A44-491D-E6AC-1111-6570AC7E831E}"/>
          </ac:cxnSpMkLst>
        </pc:cxnChg>
        <pc:cxnChg chg="add del mod">
          <ac:chgData name="Aman pandey" userId="76741f3b115275c7" providerId="LiveId" clId="{0CC61194-8BCA-4A6A-8000-438EEED5CEB7}" dt="2023-06-01T10:21:33.715" v="4548"/>
          <ac:cxnSpMkLst>
            <pc:docMk/>
            <pc:sldMk cId="638532671" sldId="281"/>
            <ac:cxnSpMk id="95" creationId="{A12BD15F-BD04-62E8-3B9F-1DCC6B667B94}"/>
          </ac:cxnSpMkLst>
        </pc:cxnChg>
        <pc:cxnChg chg="add del mod">
          <ac:chgData name="Aman pandey" userId="76741f3b115275c7" providerId="LiveId" clId="{0CC61194-8BCA-4A6A-8000-438EEED5CEB7}" dt="2023-06-01T10:21:33.715" v="4548"/>
          <ac:cxnSpMkLst>
            <pc:docMk/>
            <pc:sldMk cId="638532671" sldId="281"/>
            <ac:cxnSpMk id="96" creationId="{3698ADFB-EC7D-4068-A35F-FA1AB8DF463C}"/>
          </ac:cxnSpMkLst>
        </pc:cxnChg>
        <pc:cxnChg chg="add del mod">
          <ac:chgData name="Aman pandey" userId="76741f3b115275c7" providerId="LiveId" clId="{0CC61194-8BCA-4A6A-8000-438EEED5CEB7}" dt="2023-06-01T10:21:33.715" v="4548"/>
          <ac:cxnSpMkLst>
            <pc:docMk/>
            <pc:sldMk cId="638532671" sldId="281"/>
            <ac:cxnSpMk id="97" creationId="{7B21A34B-A3BC-8C4F-8BF7-C510A38BA0C6}"/>
          </ac:cxnSpMkLst>
        </pc:cxnChg>
        <pc:cxnChg chg="add del mod">
          <ac:chgData name="Aman pandey" userId="76741f3b115275c7" providerId="LiveId" clId="{0CC61194-8BCA-4A6A-8000-438EEED5CEB7}" dt="2023-06-01T10:21:33.715" v="4548"/>
          <ac:cxnSpMkLst>
            <pc:docMk/>
            <pc:sldMk cId="638532671" sldId="281"/>
            <ac:cxnSpMk id="98" creationId="{16D49756-FC81-CAF2-F54E-6B537779ED81}"/>
          </ac:cxnSpMkLst>
        </pc:cxnChg>
        <pc:cxnChg chg="add del mod">
          <ac:chgData name="Aman pandey" userId="76741f3b115275c7" providerId="LiveId" clId="{0CC61194-8BCA-4A6A-8000-438EEED5CEB7}" dt="2023-06-01T10:21:33.715" v="4548"/>
          <ac:cxnSpMkLst>
            <pc:docMk/>
            <pc:sldMk cId="638532671" sldId="281"/>
            <ac:cxnSpMk id="99" creationId="{A5B64230-D180-A8C1-1955-A1BD04B6DD04}"/>
          </ac:cxnSpMkLst>
        </pc:cxnChg>
      </pc:sldChg>
      <pc:sldChg chg="addSp delSp modSp new mod">
        <pc:chgData name="Aman pandey" userId="76741f3b115275c7" providerId="LiveId" clId="{0CC61194-8BCA-4A6A-8000-438EEED5CEB7}" dt="2023-06-04T08:44:35.669" v="5263" actId="13822"/>
        <pc:sldMkLst>
          <pc:docMk/>
          <pc:sldMk cId="1345473907" sldId="282"/>
        </pc:sldMkLst>
        <pc:spChg chg="del mod">
          <ac:chgData name="Aman pandey" userId="76741f3b115275c7" providerId="LiveId" clId="{0CC61194-8BCA-4A6A-8000-438EEED5CEB7}" dt="2023-06-02T08:07:48.488" v="4658" actId="478"/>
          <ac:spMkLst>
            <pc:docMk/>
            <pc:sldMk cId="1345473907" sldId="282"/>
            <ac:spMk id="2" creationId="{6D235192-B4E0-198C-6A49-F103CF668040}"/>
          </ac:spMkLst>
        </pc:spChg>
        <pc:spChg chg="add del mod">
          <ac:chgData name="Aman pandey" userId="76741f3b115275c7" providerId="LiveId" clId="{0CC61194-8BCA-4A6A-8000-438EEED5CEB7}" dt="2023-06-02T10:16:41.797" v="5236" actId="478"/>
          <ac:spMkLst>
            <pc:docMk/>
            <pc:sldMk cId="1345473907" sldId="282"/>
            <ac:spMk id="3" creationId="{82A870B8-F7EF-C3FD-53ED-77B2ACD6F3C3}"/>
          </ac:spMkLst>
        </pc:spChg>
        <pc:spChg chg="add del mod">
          <ac:chgData name="Aman pandey" userId="76741f3b115275c7" providerId="LiveId" clId="{0CC61194-8BCA-4A6A-8000-438EEED5CEB7}" dt="2023-06-04T08:42:58.961" v="5255" actId="1076"/>
          <ac:spMkLst>
            <pc:docMk/>
            <pc:sldMk cId="1345473907" sldId="282"/>
            <ac:spMk id="4" creationId="{BE03DBD5-CAF1-FCC7-B98C-9599DEC655E1}"/>
          </ac:spMkLst>
        </pc:spChg>
        <pc:spChg chg="add del mod">
          <ac:chgData name="Aman pandey" userId="76741f3b115275c7" providerId="LiveId" clId="{0CC61194-8BCA-4A6A-8000-438EEED5CEB7}" dt="2023-06-02T10:16:41.797" v="5236" actId="478"/>
          <ac:spMkLst>
            <pc:docMk/>
            <pc:sldMk cId="1345473907" sldId="282"/>
            <ac:spMk id="5" creationId="{A9E23C54-7B0F-6921-2D72-526AA91CBDD4}"/>
          </ac:spMkLst>
        </pc:spChg>
        <pc:spChg chg="add del mod">
          <ac:chgData name="Aman pandey" userId="76741f3b115275c7" providerId="LiveId" clId="{0CC61194-8BCA-4A6A-8000-438EEED5CEB7}" dt="2023-06-02T10:16:41.797" v="5236" actId="478"/>
          <ac:spMkLst>
            <pc:docMk/>
            <pc:sldMk cId="1345473907" sldId="282"/>
            <ac:spMk id="6" creationId="{160A6252-488B-5021-B434-D21AB66A2D0E}"/>
          </ac:spMkLst>
        </pc:spChg>
        <pc:spChg chg="add del mod">
          <ac:chgData name="Aman pandey" userId="76741f3b115275c7" providerId="LiveId" clId="{0CC61194-8BCA-4A6A-8000-438EEED5CEB7}" dt="2023-06-02T10:16:41.797" v="5236" actId="478"/>
          <ac:spMkLst>
            <pc:docMk/>
            <pc:sldMk cId="1345473907" sldId="282"/>
            <ac:spMk id="7" creationId="{B29CD8BB-8933-20B4-633A-5FC84917BEF1}"/>
          </ac:spMkLst>
        </pc:spChg>
        <pc:spChg chg="add del mod">
          <ac:chgData name="Aman pandey" userId="76741f3b115275c7" providerId="LiveId" clId="{0CC61194-8BCA-4A6A-8000-438EEED5CEB7}" dt="2023-06-02T10:16:41.797" v="5236" actId="478"/>
          <ac:spMkLst>
            <pc:docMk/>
            <pc:sldMk cId="1345473907" sldId="282"/>
            <ac:spMk id="8" creationId="{295E2E0C-82CF-CC16-2D72-C2E318E6246E}"/>
          </ac:spMkLst>
        </pc:spChg>
        <pc:spChg chg="add del mod">
          <ac:chgData name="Aman pandey" userId="76741f3b115275c7" providerId="LiveId" clId="{0CC61194-8BCA-4A6A-8000-438EEED5CEB7}" dt="2023-06-02T10:16:41.797" v="5236" actId="478"/>
          <ac:spMkLst>
            <pc:docMk/>
            <pc:sldMk cId="1345473907" sldId="282"/>
            <ac:spMk id="9" creationId="{E3478976-71E0-A4C6-C987-18A3B25DB59C}"/>
          </ac:spMkLst>
        </pc:spChg>
        <pc:spChg chg="add del mod">
          <ac:chgData name="Aman pandey" userId="76741f3b115275c7" providerId="LiveId" clId="{0CC61194-8BCA-4A6A-8000-438EEED5CEB7}" dt="2023-06-02T10:16:41.797" v="5236" actId="478"/>
          <ac:spMkLst>
            <pc:docMk/>
            <pc:sldMk cId="1345473907" sldId="282"/>
            <ac:spMk id="10" creationId="{660C31D6-B228-C1DA-928A-781A4B75AA71}"/>
          </ac:spMkLst>
        </pc:spChg>
        <pc:spChg chg="add del mod">
          <ac:chgData name="Aman pandey" userId="76741f3b115275c7" providerId="LiveId" clId="{0CC61194-8BCA-4A6A-8000-438EEED5CEB7}" dt="2023-06-02T10:16:41.797" v="5236" actId="478"/>
          <ac:spMkLst>
            <pc:docMk/>
            <pc:sldMk cId="1345473907" sldId="282"/>
            <ac:spMk id="11" creationId="{D5C924F3-D9FA-AF8E-88AC-CFD22019ADEA}"/>
          </ac:spMkLst>
        </pc:spChg>
        <pc:spChg chg="add del mod">
          <ac:chgData name="Aman pandey" userId="76741f3b115275c7" providerId="LiveId" clId="{0CC61194-8BCA-4A6A-8000-438EEED5CEB7}" dt="2023-06-02T10:16:41.797" v="5236" actId="478"/>
          <ac:spMkLst>
            <pc:docMk/>
            <pc:sldMk cId="1345473907" sldId="282"/>
            <ac:spMk id="12" creationId="{6F42D507-4EDB-9621-D8E9-077F56114F1B}"/>
          </ac:spMkLst>
        </pc:spChg>
        <pc:spChg chg="add del mod">
          <ac:chgData name="Aman pandey" userId="76741f3b115275c7" providerId="LiveId" clId="{0CC61194-8BCA-4A6A-8000-438EEED5CEB7}" dt="2023-06-02T10:16:41.797" v="5236" actId="478"/>
          <ac:spMkLst>
            <pc:docMk/>
            <pc:sldMk cId="1345473907" sldId="282"/>
            <ac:spMk id="13" creationId="{D312BE38-0B62-7986-2794-678752A9AE41}"/>
          </ac:spMkLst>
        </pc:spChg>
        <pc:spChg chg="add del mod">
          <ac:chgData name="Aman pandey" userId="76741f3b115275c7" providerId="LiveId" clId="{0CC61194-8BCA-4A6A-8000-438EEED5CEB7}" dt="2023-06-02T10:16:41.797" v="5236" actId="478"/>
          <ac:spMkLst>
            <pc:docMk/>
            <pc:sldMk cId="1345473907" sldId="282"/>
            <ac:spMk id="14" creationId="{C26E03D0-E44E-419C-15C6-4B82086BAD98}"/>
          </ac:spMkLst>
        </pc:spChg>
        <pc:spChg chg="add del mod">
          <ac:chgData name="Aman pandey" userId="76741f3b115275c7" providerId="LiveId" clId="{0CC61194-8BCA-4A6A-8000-438EEED5CEB7}" dt="2023-06-02T10:16:41.797" v="5236" actId="478"/>
          <ac:spMkLst>
            <pc:docMk/>
            <pc:sldMk cId="1345473907" sldId="282"/>
            <ac:spMk id="25" creationId="{68F0ABBD-0071-74D9-C33C-E4DD12F535C2}"/>
          </ac:spMkLst>
        </pc:spChg>
        <pc:spChg chg="add del mod">
          <ac:chgData name="Aman pandey" userId="76741f3b115275c7" providerId="LiveId" clId="{0CC61194-8BCA-4A6A-8000-438EEED5CEB7}" dt="2023-06-02T10:16:41.797" v="5236" actId="478"/>
          <ac:spMkLst>
            <pc:docMk/>
            <pc:sldMk cId="1345473907" sldId="282"/>
            <ac:spMk id="27" creationId="{C65BDE21-E87E-0F90-E57D-5CC89E23C465}"/>
          </ac:spMkLst>
        </pc:spChg>
        <pc:spChg chg="add del mod">
          <ac:chgData name="Aman pandey" userId="76741f3b115275c7" providerId="LiveId" clId="{0CC61194-8BCA-4A6A-8000-438EEED5CEB7}" dt="2023-06-02T10:16:41.797" v="5236" actId="478"/>
          <ac:spMkLst>
            <pc:docMk/>
            <pc:sldMk cId="1345473907" sldId="282"/>
            <ac:spMk id="28" creationId="{E889069F-FD5B-0E7E-A4BD-8EE2E30F354B}"/>
          </ac:spMkLst>
        </pc:spChg>
        <pc:spChg chg="add del mod">
          <ac:chgData name="Aman pandey" userId="76741f3b115275c7" providerId="LiveId" clId="{0CC61194-8BCA-4A6A-8000-438EEED5CEB7}" dt="2023-06-02T10:16:41.797" v="5236" actId="478"/>
          <ac:spMkLst>
            <pc:docMk/>
            <pc:sldMk cId="1345473907" sldId="282"/>
            <ac:spMk id="29" creationId="{9520E262-63C4-5ABC-6277-34C4843B7384}"/>
          </ac:spMkLst>
        </pc:spChg>
        <pc:spChg chg="add del mod">
          <ac:chgData name="Aman pandey" userId="76741f3b115275c7" providerId="LiveId" clId="{0CC61194-8BCA-4A6A-8000-438EEED5CEB7}" dt="2023-06-02T10:16:41.797" v="5236" actId="478"/>
          <ac:spMkLst>
            <pc:docMk/>
            <pc:sldMk cId="1345473907" sldId="282"/>
            <ac:spMk id="63" creationId="{DA2AC762-09D2-756C-A166-14A75F2CBBA3}"/>
          </ac:spMkLst>
        </pc:spChg>
        <pc:spChg chg="add del mod">
          <ac:chgData name="Aman pandey" userId="76741f3b115275c7" providerId="LiveId" clId="{0CC61194-8BCA-4A6A-8000-438EEED5CEB7}" dt="2023-06-02T10:16:41.797" v="5236" actId="478"/>
          <ac:spMkLst>
            <pc:docMk/>
            <pc:sldMk cId="1345473907" sldId="282"/>
            <ac:spMk id="66" creationId="{08BD7C0B-322D-0F72-C3D4-C1893667F27A}"/>
          </ac:spMkLst>
        </pc:spChg>
        <pc:spChg chg="add del mod">
          <ac:chgData name="Aman pandey" userId="76741f3b115275c7" providerId="LiveId" clId="{0CC61194-8BCA-4A6A-8000-438EEED5CEB7}" dt="2023-06-02T10:16:41.797" v="5236" actId="478"/>
          <ac:spMkLst>
            <pc:docMk/>
            <pc:sldMk cId="1345473907" sldId="282"/>
            <ac:spMk id="67" creationId="{647311FF-3BD4-F560-90BF-9B0648B65A3C}"/>
          </ac:spMkLst>
        </pc:spChg>
        <pc:spChg chg="add del mod">
          <ac:chgData name="Aman pandey" userId="76741f3b115275c7" providerId="LiveId" clId="{0CC61194-8BCA-4A6A-8000-438EEED5CEB7}" dt="2023-06-02T10:16:41.797" v="5236" actId="478"/>
          <ac:spMkLst>
            <pc:docMk/>
            <pc:sldMk cId="1345473907" sldId="282"/>
            <ac:spMk id="68" creationId="{F0B143BC-28E5-533C-D8C1-B564D2EC89CC}"/>
          </ac:spMkLst>
        </pc:spChg>
        <pc:spChg chg="add del mod">
          <ac:chgData name="Aman pandey" userId="76741f3b115275c7" providerId="LiveId" clId="{0CC61194-8BCA-4A6A-8000-438EEED5CEB7}" dt="2023-06-02T10:16:41.797" v="5236" actId="478"/>
          <ac:spMkLst>
            <pc:docMk/>
            <pc:sldMk cId="1345473907" sldId="282"/>
            <ac:spMk id="69" creationId="{5DFF43D5-29D4-838D-3775-CD557ADD3C88}"/>
          </ac:spMkLst>
        </pc:spChg>
        <pc:spChg chg="add del mod">
          <ac:chgData name="Aman pandey" userId="76741f3b115275c7" providerId="LiveId" clId="{0CC61194-8BCA-4A6A-8000-438EEED5CEB7}" dt="2023-06-02T10:16:41.797" v="5236" actId="478"/>
          <ac:spMkLst>
            <pc:docMk/>
            <pc:sldMk cId="1345473907" sldId="282"/>
            <ac:spMk id="70" creationId="{AFF5EB46-82E0-6991-6595-D98924AF4506}"/>
          </ac:spMkLst>
        </pc:spChg>
        <pc:spChg chg="add del mod">
          <ac:chgData name="Aman pandey" userId="76741f3b115275c7" providerId="LiveId" clId="{0CC61194-8BCA-4A6A-8000-438EEED5CEB7}" dt="2023-06-02T10:03:00.264" v="5077" actId="478"/>
          <ac:spMkLst>
            <pc:docMk/>
            <pc:sldMk cId="1345473907" sldId="282"/>
            <ac:spMk id="71" creationId="{70F30DFC-8808-085B-28B7-442CFC39E9D6}"/>
          </ac:spMkLst>
        </pc:spChg>
        <pc:spChg chg="add del mod">
          <ac:chgData name="Aman pandey" userId="76741f3b115275c7" providerId="LiveId" clId="{0CC61194-8BCA-4A6A-8000-438EEED5CEB7}" dt="2023-06-02T10:16:41.797" v="5236" actId="478"/>
          <ac:spMkLst>
            <pc:docMk/>
            <pc:sldMk cId="1345473907" sldId="282"/>
            <ac:spMk id="72" creationId="{BA7C5B68-DC0E-CB41-7095-FA9681D4C0C6}"/>
          </ac:spMkLst>
        </pc:spChg>
        <pc:spChg chg="add del mod">
          <ac:chgData name="Aman pandey" userId="76741f3b115275c7" providerId="LiveId" clId="{0CC61194-8BCA-4A6A-8000-438EEED5CEB7}" dt="2023-06-02T10:16:41.797" v="5236" actId="478"/>
          <ac:spMkLst>
            <pc:docMk/>
            <pc:sldMk cId="1345473907" sldId="282"/>
            <ac:spMk id="73" creationId="{18560B3C-002E-3FAE-D016-87D3D4BBB9F4}"/>
          </ac:spMkLst>
        </pc:spChg>
        <pc:picChg chg="add del mod">
          <ac:chgData name="Aman pandey" userId="76741f3b115275c7" providerId="LiveId" clId="{0CC61194-8BCA-4A6A-8000-438EEED5CEB7}" dt="2023-06-02T10:16:41.797" v="5236" actId="478"/>
          <ac:picMkLst>
            <pc:docMk/>
            <pc:sldMk cId="1345473907" sldId="282"/>
            <ac:picMk id="77" creationId="{021E6F0C-B965-20A1-FB7F-E372B67387AA}"/>
          </ac:picMkLst>
        </pc:picChg>
        <pc:cxnChg chg="add del mod">
          <ac:chgData name="Aman pandey" userId="76741f3b115275c7" providerId="LiveId" clId="{0CC61194-8BCA-4A6A-8000-438EEED5CEB7}" dt="2023-06-04T08:43:51.438" v="5261" actId="478"/>
          <ac:cxnSpMkLst>
            <pc:docMk/>
            <pc:sldMk cId="1345473907" sldId="282"/>
            <ac:cxnSpMk id="15" creationId="{144C9806-289D-7918-D532-303061FDB41E}"/>
          </ac:cxnSpMkLst>
        </pc:cxnChg>
        <pc:cxnChg chg="add del mod">
          <ac:chgData name="Aman pandey" userId="76741f3b115275c7" providerId="LiveId" clId="{0CC61194-8BCA-4A6A-8000-438EEED5CEB7}" dt="2023-06-04T08:43:21.974" v="5258" actId="478"/>
          <ac:cxnSpMkLst>
            <pc:docMk/>
            <pc:sldMk cId="1345473907" sldId="282"/>
            <ac:cxnSpMk id="16" creationId="{8E136EB9-BECB-EA21-54E3-57CCC27FAB57}"/>
          </ac:cxnSpMkLst>
        </pc:cxnChg>
        <pc:cxnChg chg="add del mod">
          <ac:chgData name="Aman pandey" userId="76741f3b115275c7" providerId="LiveId" clId="{0CC61194-8BCA-4A6A-8000-438EEED5CEB7}" dt="2023-06-02T10:16:41.797" v="5236" actId="478"/>
          <ac:cxnSpMkLst>
            <pc:docMk/>
            <pc:sldMk cId="1345473907" sldId="282"/>
            <ac:cxnSpMk id="18" creationId="{B539A216-F471-4707-C8D0-3E4C91E0EB86}"/>
          </ac:cxnSpMkLst>
        </pc:cxnChg>
        <pc:cxnChg chg="add del mod">
          <ac:chgData name="Aman pandey" userId="76741f3b115275c7" providerId="LiveId" clId="{0CC61194-8BCA-4A6A-8000-438EEED5CEB7}" dt="2023-06-02T10:16:41.797" v="5236" actId="478"/>
          <ac:cxnSpMkLst>
            <pc:docMk/>
            <pc:sldMk cId="1345473907" sldId="282"/>
            <ac:cxnSpMk id="21" creationId="{83F71DBF-8C3B-7BC2-D0C8-1A6EE9367494}"/>
          </ac:cxnSpMkLst>
        </pc:cxnChg>
        <pc:cxnChg chg="add del mod">
          <ac:chgData name="Aman pandey" userId="76741f3b115275c7" providerId="LiveId" clId="{0CC61194-8BCA-4A6A-8000-438EEED5CEB7}" dt="2023-06-02T10:16:41.797" v="5236" actId="478"/>
          <ac:cxnSpMkLst>
            <pc:docMk/>
            <pc:sldMk cId="1345473907" sldId="282"/>
            <ac:cxnSpMk id="22" creationId="{BECEC3B6-79FF-08D4-551C-1BA5AE644F0F}"/>
          </ac:cxnSpMkLst>
        </pc:cxnChg>
        <pc:cxnChg chg="add del mod">
          <ac:chgData name="Aman pandey" userId="76741f3b115275c7" providerId="LiveId" clId="{0CC61194-8BCA-4A6A-8000-438EEED5CEB7}" dt="2023-06-02T10:16:41.797" v="5236" actId="478"/>
          <ac:cxnSpMkLst>
            <pc:docMk/>
            <pc:sldMk cId="1345473907" sldId="282"/>
            <ac:cxnSpMk id="23" creationId="{5DA3C71B-30EB-67E8-6810-C6573E3583B1}"/>
          </ac:cxnSpMkLst>
        </pc:cxnChg>
        <pc:cxnChg chg="add del mod">
          <ac:chgData name="Aman pandey" userId="76741f3b115275c7" providerId="LiveId" clId="{0CC61194-8BCA-4A6A-8000-438EEED5CEB7}" dt="2023-06-02T10:16:41.797" v="5236" actId="478"/>
          <ac:cxnSpMkLst>
            <pc:docMk/>
            <pc:sldMk cId="1345473907" sldId="282"/>
            <ac:cxnSpMk id="24" creationId="{A1D61EA3-5183-0D73-FD26-18B2B89155A9}"/>
          </ac:cxnSpMkLst>
        </pc:cxnChg>
        <pc:cxnChg chg="add mod">
          <ac:chgData name="Aman pandey" userId="76741f3b115275c7" providerId="LiveId" clId="{0CC61194-8BCA-4A6A-8000-438EEED5CEB7}" dt="2023-06-04T08:44:35.669" v="5263" actId="13822"/>
          <ac:cxnSpMkLst>
            <pc:docMk/>
            <pc:sldMk cId="1345473907" sldId="282"/>
            <ac:cxnSpMk id="26" creationId="{53024005-34BB-A725-9B1B-CE651E776B38}"/>
          </ac:cxnSpMkLst>
        </pc:cxnChg>
        <pc:cxnChg chg="add del mod">
          <ac:chgData name="Aman pandey" userId="76741f3b115275c7" providerId="LiveId" clId="{0CC61194-8BCA-4A6A-8000-438EEED5CEB7}" dt="2023-06-02T09:43:11.234" v="4924" actId="478"/>
          <ac:cxnSpMkLst>
            <pc:docMk/>
            <pc:sldMk cId="1345473907" sldId="282"/>
            <ac:cxnSpMk id="26" creationId="{E9D26E56-6B21-4FD2-FB6E-487D1726186B}"/>
          </ac:cxnSpMkLst>
        </pc:cxnChg>
        <pc:cxnChg chg="add del mod">
          <ac:chgData name="Aman pandey" userId="76741f3b115275c7" providerId="LiveId" clId="{0CC61194-8BCA-4A6A-8000-438EEED5CEB7}" dt="2023-06-02T10:16:41.797" v="5236" actId="478"/>
          <ac:cxnSpMkLst>
            <pc:docMk/>
            <pc:sldMk cId="1345473907" sldId="282"/>
            <ac:cxnSpMk id="30" creationId="{47313CA7-253F-B5E2-9342-784AD64185EC}"/>
          </ac:cxnSpMkLst>
        </pc:cxnChg>
        <pc:cxnChg chg="add del mod">
          <ac:chgData name="Aman pandey" userId="76741f3b115275c7" providerId="LiveId" clId="{0CC61194-8BCA-4A6A-8000-438EEED5CEB7}" dt="2023-06-02T09:45:04.210" v="4932" actId="478"/>
          <ac:cxnSpMkLst>
            <pc:docMk/>
            <pc:sldMk cId="1345473907" sldId="282"/>
            <ac:cxnSpMk id="33" creationId="{74984B61-DB21-D7D6-A6EA-754F85516AEB}"/>
          </ac:cxnSpMkLst>
        </pc:cxnChg>
        <pc:cxnChg chg="add del mod">
          <ac:chgData name="Aman pandey" userId="76741f3b115275c7" providerId="LiveId" clId="{0CC61194-8BCA-4A6A-8000-438EEED5CEB7}" dt="2023-06-02T10:16:41.797" v="5236" actId="478"/>
          <ac:cxnSpMkLst>
            <pc:docMk/>
            <pc:sldMk cId="1345473907" sldId="282"/>
            <ac:cxnSpMk id="36" creationId="{DD07BD42-1C7D-9716-4B1D-EB83B349D76A}"/>
          </ac:cxnSpMkLst>
        </pc:cxnChg>
        <pc:cxnChg chg="add del mod">
          <ac:chgData name="Aman pandey" userId="76741f3b115275c7" providerId="LiveId" clId="{0CC61194-8BCA-4A6A-8000-438EEED5CEB7}" dt="2023-06-02T10:16:41.797" v="5236" actId="478"/>
          <ac:cxnSpMkLst>
            <pc:docMk/>
            <pc:sldMk cId="1345473907" sldId="282"/>
            <ac:cxnSpMk id="38" creationId="{D84D7456-42D1-1272-240B-8F8AC3559C05}"/>
          </ac:cxnSpMkLst>
        </pc:cxnChg>
        <pc:cxnChg chg="add del mod">
          <ac:chgData name="Aman pandey" userId="76741f3b115275c7" providerId="LiveId" clId="{0CC61194-8BCA-4A6A-8000-438EEED5CEB7}" dt="2023-06-02T10:16:41.797" v="5236" actId="478"/>
          <ac:cxnSpMkLst>
            <pc:docMk/>
            <pc:sldMk cId="1345473907" sldId="282"/>
            <ac:cxnSpMk id="39" creationId="{7450B3E3-8155-531D-254A-031084B9B1C7}"/>
          </ac:cxnSpMkLst>
        </pc:cxnChg>
        <pc:cxnChg chg="add del mod">
          <ac:chgData name="Aman pandey" userId="76741f3b115275c7" providerId="LiveId" clId="{0CC61194-8BCA-4A6A-8000-438EEED5CEB7}" dt="2023-06-02T10:16:41.797" v="5236" actId="478"/>
          <ac:cxnSpMkLst>
            <pc:docMk/>
            <pc:sldMk cId="1345473907" sldId="282"/>
            <ac:cxnSpMk id="40" creationId="{41389425-A162-2313-BFF1-8EC1D48166C6}"/>
          </ac:cxnSpMkLst>
        </pc:cxnChg>
        <pc:cxnChg chg="add del mod">
          <ac:chgData name="Aman pandey" userId="76741f3b115275c7" providerId="LiveId" clId="{0CC61194-8BCA-4A6A-8000-438EEED5CEB7}" dt="2023-06-02T10:16:41.797" v="5236" actId="478"/>
          <ac:cxnSpMkLst>
            <pc:docMk/>
            <pc:sldMk cId="1345473907" sldId="282"/>
            <ac:cxnSpMk id="41" creationId="{F9DDFD8D-C4C2-0754-2AAC-E0D9D73D3A63}"/>
          </ac:cxnSpMkLst>
        </pc:cxnChg>
        <pc:cxnChg chg="add del mod">
          <ac:chgData name="Aman pandey" userId="76741f3b115275c7" providerId="LiveId" clId="{0CC61194-8BCA-4A6A-8000-438EEED5CEB7}" dt="2023-06-02T10:16:41.797" v="5236" actId="478"/>
          <ac:cxnSpMkLst>
            <pc:docMk/>
            <pc:sldMk cId="1345473907" sldId="282"/>
            <ac:cxnSpMk id="47" creationId="{41C6D34A-8B67-25DD-4104-6D54FA34162F}"/>
          </ac:cxnSpMkLst>
        </pc:cxnChg>
        <pc:cxnChg chg="add del mod">
          <ac:chgData name="Aman pandey" userId="76741f3b115275c7" providerId="LiveId" clId="{0CC61194-8BCA-4A6A-8000-438EEED5CEB7}" dt="2023-06-02T10:16:41.797" v="5236" actId="478"/>
          <ac:cxnSpMkLst>
            <pc:docMk/>
            <pc:sldMk cId="1345473907" sldId="282"/>
            <ac:cxnSpMk id="48" creationId="{E12BA88E-935D-CE1F-BB35-5640E3AD11CC}"/>
          </ac:cxnSpMkLst>
        </pc:cxnChg>
        <pc:cxnChg chg="add del mod">
          <ac:chgData name="Aman pandey" userId="76741f3b115275c7" providerId="LiveId" clId="{0CC61194-8BCA-4A6A-8000-438EEED5CEB7}" dt="2023-06-02T10:16:41.797" v="5236" actId="478"/>
          <ac:cxnSpMkLst>
            <pc:docMk/>
            <pc:sldMk cId="1345473907" sldId="282"/>
            <ac:cxnSpMk id="49" creationId="{7B0393AA-12A5-76FB-FC43-1E3970E2EF7B}"/>
          </ac:cxnSpMkLst>
        </pc:cxnChg>
        <pc:cxnChg chg="add del mod">
          <ac:chgData name="Aman pandey" userId="76741f3b115275c7" providerId="LiveId" clId="{0CC61194-8BCA-4A6A-8000-438EEED5CEB7}" dt="2023-06-02T10:16:41.797" v="5236" actId="478"/>
          <ac:cxnSpMkLst>
            <pc:docMk/>
            <pc:sldMk cId="1345473907" sldId="282"/>
            <ac:cxnSpMk id="51" creationId="{13E52D24-63F5-9DAC-1AAE-36FB8FD1B47C}"/>
          </ac:cxnSpMkLst>
        </pc:cxnChg>
        <pc:cxnChg chg="add del mod">
          <ac:chgData name="Aman pandey" userId="76741f3b115275c7" providerId="LiveId" clId="{0CC61194-8BCA-4A6A-8000-438EEED5CEB7}" dt="2023-06-02T10:16:41.797" v="5236" actId="478"/>
          <ac:cxnSpMkLst>
            <pc:docMk/>
            <pc:sldMk cId="1345473907" sldId="282"/>
            <ac:cxnSpMk id="55" creationId="{F5D4A553-6D00-4996-6C85-3749A14725CC}"/>
          </ac:cxnSpMkLst>
        </pc:cxnChg>
        <pc:cxnChg chg="add del mod">
          <ac:chgData name="Aman pandey" userId="76741f3b115275c7" providerId="LiveId" clId="{0CC61194-8BCA-4A6A-8000-438EEED5CEB7}" dt="2023-06-04T08:42:55.302" v="5254" actId="478"/>
          <ac:cxnSpMkLst>
            <pc:docMk/>
            <pc:sldMk cId="1345473907" sldId="282"/>
            <ac:cxnSpMk id="58" creationId="{81A86D0E-725D-FAEC-D37D-5FE3F271BAEF}"/>
          </ac:cxnSpMkLst>
        </pc:cxnChg>
        <pc:cxnChg chg="add del mod">
          <ac:chgData name="Aman pandey" userId="76741f3b115275c7" providerId="LiveId" clId="{0CC61194-8BCA-4A6A-8000-438EEED5CEB7}" dt="2023-06-02T10:16:41.797" v="5236" actId="478"/>
          <ac:cxnSpMkLst>
            <pc:docMk/>
            <pc:sldMk cId="1345473907" sldId="282"/>
            <ac:cxnSpMk id="60" creationId="{6415620D-C830-636C-15C0-5E4032038CC5}"/>
          </ac:cxnSpMkLst>
        </pc:cxnChg>
        <pc:cxnChg chg="add del mod">
          <ac:chgData name="Aman pandey" userId="76741f3b115275c7" providerId="LiveId" clId="{0CC61194-8BCA-4A6A-8000-438EEED5CEB7}" dt="2023-06-02T10:16:41.797" v="5236" actId="478"/>
          <ac:cxnSpMkLst>
            <pc:docMk/>
            <pc:sldMk cId="1345473907" sldId="282"/>
            <ac:cxnSpMk id="62" creationId="{9E483B38-D032-62E9-EA17-1C3996D2DEDD}"/>
          </ac:cxnSpMkLst>
        </pc:cxnChg>
        <pc:cxnChg chg="add del mod">
          <ac:chgData name="Aman pandey" userId="76741f3b115275c7" providerId="LiveId" clId="{0CC61194-8BCA-4A6A-8000-438EEED5CEB7}" dt="2023-06-02T10:16:41.797" v="5236" actId="478"/>
          <ac:cxnSpMkLst>
            <pc:docMk/>
            <pc:sldMk cId="1345473907" sldId="282"/>
            <ac:cxnSpMk id="65" creationId="{22020863-3A26-D107-6572-3FF00D2062F9}"/>
          </ac:cxnSpMkLst>
        </pc:cxnChg>
        <pc:cxnChg chg="add del mod">
          <ac:chgData name="Aman pandey" userId="76741f3b115275c7" providerId="LiveId" clId="{0CC61194-8BCA-4A6A-8000-438EEED5CEB7}" dt="2023-06-02T10:16:41.797" v="5236" actId="478"/>
          <ac:cxnSpMkLst>
            <pc:docMk/>
            <pc:sldMk cId="1345473907" sldId="282"/>
            <ac:cxnSpMk id="74" creationId="{8EFDD1E6-F515-3430-64EC-D7F1592E2735}"/>
          </ac:cxnSpMkLst>
        </pc:cxnChg>
      </pc:sldChg>
      <pc:sldChg chg="del">
        <pc:chgData name="Aman pandey" userId="76741f3b115275c7" providerId="LiveId" clId="{0CC61194-8BCA-4A6A-8000-438EEED5CEB7}" dt="2023-05-31T10:06:37.637" v="188" actId="47"/>
        <pc:sldMkLst>
          <pc:docMk/>
          <pc:sldMk cId="2482546811" sldId="310"/>
        </pc:sldMkLst>
      </pc:sldChg>
      <pc:sldMasterChg chg="setBg modSldLayout">
        <pc:chgData name="Aman pandey" userId="76741f3b115275c7" providerId="LiveId" clId="{0CC61194-8BCA-4A6A-8000-438EEED5CEB7}" dt="2023-06-01T07:55:19.940" v="3214"/>
        <pc:sldMasterMkLst>
          <pc:docMk/>
          <pc:sldMasterMk cId="3957845811" sldId="2147483747"/>
        </pc:sldMasterMkLst>
        <pc:sldLayoutChg chg="setBg">
          <pc:chgData name="Aman pandey" userId="76741f3b115275c7" providerId="LiveId" clId="{0CC61194-8BCA-4A6A-8000-438EEED5CEB7}" dt="2023-06-01T07:55:19.940" v="3214"/>
          <pc:sldLayoutMkLst>
            <pc:docMk/>
            <pc:sldMasterMk cId="3957845811" sldId="2147483747"/>
            <pc:sldLayoutMk cId="3035375847" sldId="2147483748"/>
          </pc:sldLayoutMkLst>
        </pc:sldLayoutChg>
        <pc:sldLayoutChg chg="setBg">
          <pc:chgData name="Aman pandey" userId="76741f3b115275c7" providerId="LiveId" clId="{0CC61194-8BCA-4A6A-8000-438EEED5CEB7}" dt="2023-06-01T07:55:19.940" v="3214"/>
          <pc:sldLayoutMkLst>
            <pc:docMk/>
            <pc:sldMasterMk cId="3957845811" sldId="2147483747"/>
            <pc:sldLayoutMk cId="2295021118" sldId="2147483750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6AC75-0A09-C0B7-E2B9-79A4A80DA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8EFE1C-5A5B-7D9C-3CCF-E46E9337B6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24ED0-D0AD-E63E-B638-604C40269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35EE4-C393-9559-A716-81EB02C05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A02B3-D049-E0E9-FD67-DB4600B47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847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C1FCC-755F-AA1A-6B5D-EA25219E6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91F9F1-A8BB-7D5A-062D-41C22D119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71C1F-B862-A7F4-17B9-AEA9E085C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9DCA4-72A1-6156-8823-DE76BEDDB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3A624-15C9-1B8E-9395-79D0FD210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60943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ECA659-A3BE-8F6D-00CD-852A4C73E4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E0294D-7091-F152-223F-4783CBFAF9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E0E1B-A6F5-ED83-FAF9-9ED040A20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C4CD81-5E34-C774-465D-6B1462CF0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22580-0EE1-1514-14EA-E9E3EEC87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6031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417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6088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015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650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45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2793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4447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463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6CE00-B77C-844E-F2E0-B2DEB4459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F8655-085A-1DC5-BFDA-B2E7671B1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519D0-BB6F-BD76-DF24-67136A759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8BF56-E10E-BFFB-DA1F-182DDCB95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DDAF7-423C-85FC-7A9E-1FBE88ED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6026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5587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490404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4149008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210718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9331618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118153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604766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587684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3758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19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19AAF-E1F3-C207-A860-B9C01D794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8716D-6FCD-B1D4-BFAD-F5948BE41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5C58A-CA47-0591-30D3-FB8C4498C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46467-01E7-6F58-8363-C2DF517CA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0AAA3-01BA-FCC0-3B1E-94339686E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0522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0211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1733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930216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1066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2453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8619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4907D986-8816-4272-A432-0437A28A9828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3661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433857"/>
      </p:ext>
    </p:extLst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367083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980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81606-FB4B-6B5B-CE1E-E155AE047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5AE23-E6BF-0FB2-3BC1-72DB09397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DBBCDD-3FAF-E6B5-A67F-5BC07BD3D2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8595E-B98F-030D-133A-D60315215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2E7EAE-08DC-BC57-A74A-7FA7AA122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643CB9-5E00-6486-C5C2-4553B6607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7750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05140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9350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2385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421819"/>
      </p:ext>
    </p:extLst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33052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8708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17750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4907D986-8816-4272-A432-0437A28A9828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87956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694960"/>
      </p:ext>
    </p:extLst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3805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E0CB4-970B-4366-25A5-A2C0D178F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11803-56A6-2913-903B-C1F19E1FD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E61BDB-AEFE-72BA-62CF-0AA9E08D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9CDD17-A2EF-D2A1-620F-F9B22B329E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D92298-6E8A-063E-3D83-81ADF0358C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40AC07-EADB-F2A5-C34C-EFE1EE090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5D24C7-04C2-8A05-DDA0-5720B9B96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932481-3613-B492-9CE1-DB0D0D6FD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31057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8050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73954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97669AF7-7BEB-44E4-9852-375E34362B5B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87747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7515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34299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27426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64986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74304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6/5/2023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42251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37560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6453C-57B3-F12C-9C5B-3ECB946CC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86AADB-11F9-7AA5-64F2-1CFE6CAC3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44A90F-0BF8-1DC4-E040-A64A6E92A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97A16F-149F-49BC-BDAE-517A6AA7B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97059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28212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5D1857-97BF-A6AC-63FC-EAE922D85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0CA6EF-0579-4ACF-2CF7-9BD8183FA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9DA53-86B1-2A6B-0EB7-86BFE4F15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371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4B78A-39BD-BE09-8563-05BA0E433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79C10-93F3-980B-94D6-C4E9D9B00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C24C79-AE71-ECD2-C77E-A47403A78F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38C310-E689-7F61-4969-348D37B2B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2C6258-A636-94FD-B3CB-1CC959A49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F3F1D6-F80C-3FF3-03DF-14F9D5FF6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140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12980-F465-7378-E54A-92C4453AF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D4D35A-5C89-891D-1B65-408F8665BF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44D9C6-952F-CFE2-18ED-9EFEEEB74D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B080C1-D2F4-1C80-CB25-88238A0C4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A5D187-2337-1BF9-722E-F25DD73F2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6A707C-BDD7-D512-A628-BAB8BF80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30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F6278C-8304-30E0-AD96-7A467C160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83C1C-31D7-CB28-D855-8B1B911B6B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15E75-7981-675C-F89E-D70D049D56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1C8A2-D4D1-6FAA-D061-9AAEE7F10E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045E0-8C31-0E87-E2DD-748CB1C3C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065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958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8458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719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62D6E202-B606-4609-B914-27C9371A1F6D}" type="datetime1">
              <a:rPr lang="en-US" smtClean="0"/>
              <a:t>6/5/2023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01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8AC96E-AA33-4309-B51D-072F59E6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686" y="1"/>
            <a:ext cx="4635315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A52726-5805-3B6A-7851-2BCFF2907935}"/>
              </a:ext>
            </a:extLst>
          </p:cNvPr>
          <p:cNvSpPr txBox="1"/>
          <p:nvPr/>
        </p:nvSpPr>
        <p:spPr>
          <a:xfrm>
            <a:off x="1283016" y="4696143"/>
            <a:ext cx="56361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>
                <a:latin typeface="Gill Sans MT" panose="020B0502020104020203" pitchFamily="34" charset="0"/>
              </a:rPr>
              <a:t>         Presented By: Harika, Aman &amp; Aswin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8E46D9C-C14E-925B-E313-2CE30AE7A794}"/>
              </a:ext>
            </a:extLst>
          </p:cNvPr>
          <p:cNvSpPr txBox="1">
            <a:spLocks/>
          </p:cNvSpPr>
          <p:nvPr/>
        </p:nvSpPr>
        <p:spPr>
          <a:xfrm>
            <a:off x="974412" y="1099633"/>
            <a:ext cx="6253317" cy="29673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i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900" dirty="0">
                <a:latin typeface="Arial Black" panose="020B0A04020102020204" pitchFamily="34" charset="0"/>
              </a:rPr>
              <a:t>  Project</a:t>
            </a:r>
            <a:br>
              <a:rPr lang="en-US" dirty="0">
                <a:latin typeface="Franklin Gothic Demi" panose="020B0703020102020204" pitchFamily="34" charset="0"/>
              </a:rPr>
            </a:br>
            <a:r>
              <a:rPr lang="en-US" dirty="0">
                <a:latin typeface="Franklin Gothic Demi" panose="020B0703020102020204" pitchFamily="34" charset="0"/>
              </a:rPr>
              <a:t>  </a:t>
            </a:r>
            <a:r>
              <a:rPr lang="en-US" sz="7300" dirty="0">
                <a:solidFill>
                  <a:schemeClr val="accent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Foodie.com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302640-5560-630D-F5CA-84F1B8861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911" y="-126688"/>
            <a:ext cx="1458318" cy="136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4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A2ABCE7-32AC-DF84-A10C-812FAE444F01}"/>
              </a:ext>
            </a:extLst>
          </p:cNvPr>
          <p:cNvSpPr/>
          <p:nvPr/>
        </p:nvSpPr>
        <p:spPr>
          <a:xfrm>
            <a:off x="1586753" y="983621"/>
            <a:ext cx="1326776" cy="42582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User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ABE6F55-D2E1-04FC-DE30-B4776DC5C005}"/>
              </a:ext>
            </a:extLst>
          </p:cNvPr>
          <p:cNvSpPr/>
          <p:nvPr/>
        </p:nvSpPr>
        <p:spPr>
          <a:xfrm>
            <a:off x="2335305" y="2489692"/>
            <a:ext cx="1151965" cy="1138517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Login 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48CEB0-B9BB-CF9F-392D-BCABE9DFDAC4}"/>
              </a:ext>
            </a:extLst>
          </p:cNvPr>
          <p:cNvSpPr txBox="1"/>
          <p:nvPr/>
        </p:nvSpPr>
        <p:spPr>
          <a:xfrm>
            <a:off x="3487270" y="2222813"/>
            <a:ext cx="1815353" cy="64633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If already Exist  / registered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E476077-6687-B68B-4BDB-C6B7264BF6AC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16200000" flipH="1">
            <a:off x="2040591" y="1618994"/>
            <a:ext cx="1080247" cy="6611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669A03-02C0-E264-01AB-1EDD61E6931B}"/>
              </a:ext>
            </a:extLst>
          </p:cNvPr>
          <p:cNvCxnSpPr>
            <a:cxnSpLocks/>
            <a:stCxn id="4" idx="6"/>
            <a:endCxn id="11" idx="1"/>
          </p:cNvCxnSpPr>
          <p:nvPr/>
        </p:nvCxnSpPr>
        <p:spPr>
          <a:xfrm flipV="1">
            <a:off x="3487270" y="3054468"/>
            <a:ext cx="1869142" cy="4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E20A8FA-247E-4D20-8CA5-8EA25AE5896F}"/>
              </a:ext>
            </a:extLst>
          </p:cNvPr>
          <p:cNvSpPr/>
          <p:nvPr/>
        </p:nvSpPr>
        <p:spPr>
          <a:xfrm>
            <a:off x="5356412" y="2818255"/>
            <a:ext cx="1815353" cy="47242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User Module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7F010F-5AF5-67BF-4827-9F60640E98CD}"/>
              </a:ext>
            </a:extLst>
          </p:cNvPr>
          <p:cNvSpPr txBox="1"/>
          <p:nvPr/>
        </p:nvSpPr>
        <p:spPr>
          <a:xfrm>
            <a:off x="1633816" y="3949391"/>
            <a:ext cx="255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Else Move to registration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9B9C78-0C1E-E687-452A-BBD6B4287F83}"/>
              </a:ext>
            </a:extLst>
          </p:cNvPr>
          <p:cNvCxnSpPr>
            <a:cxnSpLocks/>
            <a:stCxn id="4" idx="4"/>
            <a:endCxn id="13" idx="0"/>
          </p:cNvCxnSpPr>
          <p:nvPr/>
        </p:nvCxnSpPr>
        <p:spPr>
          <a:xfrm flipH="1">
            <a:off x="2911287" y="3628209"/>
            <a:ext cx="1" cy="3211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66A3A5-E9AE-A4E7-49DD-71B4056F8306}"/>
              </a:ext>
            </a:extLst>
          </p:cNvPr>
          <p:cNvSpPr/>
          <p:nvPr/>
        </p:nvSpPr>
        <p:spPr>
          <a:xfrm>
            <a:off x="1906118" y="4859311"/>
            <a:ext cx="2010336" cy="45719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Registration Page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33460F4-5B05-C669-2746-0FF519AB15BD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2911286" y="4318723"/>
            <a:ext cx="1" cy="4390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3F7BCD3-B324-F5E2-6810-09462461BEEE}"/>
              </a:ext>
            </a:extLst>
          </p:cNvPr>
          <p:cNvSpPr txBox="1"/>
          <p:nvPr/>
        </p:nvSpPr>
        <p:spPr>
          <a:xfrm>
            <a:off x="4693530" y="4111647"/>
            <a:ext cx="1815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On Successful Registration</a:t>
            </a:r>
          </a:p>
        </p:txBody>
      </p: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E49F402F-2B84-554D-BC09-AF7AC3ABD0AB}"/>
              </a:ext>
            </a:extLst>
          </p:cNvPr>
          <p:cNvCxnSpPr>
            <a:cxnSpLocks/>
            <a:stCxn id="17" idx="3"/>
            <a:endCxn id="4" idx="5"/>
          </p:cNvCxnSpPr>
          <p:nvPr/>
        </p:nvCxnSpPr>
        <p:spPr>
          <a:xfrm flipH="1" flipV="1">
            <a:off x="3318569" y="3461477"/>
            <a:ext cx="597885" cy="1626431"/>
          </a:xfrm>
          <a:prstGeom prst="curvedConnector4">
            <a:avLst>
              <a:gd name="adj1" fmla="val -123701"/>
              <a:gd name="adj2" fmla="val 101509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BE770A9-2F4C-DF28-CE3E-B340B6DBD473}"/>
              </a:ext>
            </a:extLst>
          </p:cNvPr>
          <p:cNvSpPr/>
          <p:nvPr/>
        </p:nvSpPr>
        <p:spPr>
          <a:xfrm>
            <a:off x="8919882" y="430552"/>
            <a:ext cx="1783976" cy="5468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View Items/Restaurants</a:t>
            </a: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B8A84CBE-9596-3164-C14F-AD78F945CBEB}"/>
              </a:ext>
            </a:extLst>
          </p:cNvPr>
          <p:cNvCxnSpPr>
            <a:cxnSpLocks/>
            <a:stCxn id="11" idx="3"/>
            <a:endCxn id="40" idx="1"/>
          </p:cNvCxnSpPr>
          <p:nvPr/>
        </p:nvCxnSpPr>
        <p:spPr>
          <a:xfrm flipV="1">
            <a:off x="7171765" y="703976"/>
            <a:ext cx="1748117" cy="2350492"/>
          </a:xfrm>
          <a:prstGeom prst="bentConnector3">
            <a:avLst>
              <a:gd name="adj1" fmla="val 538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30689814-8CDA-BC4B-A0F0-704DFF2E0E63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171765" y="3054468"/>
            <a:ext cx="1748117" cy="3164427"/>
          </a:xfrm>
          <a:prstGeom prst="bentConnector3">
            <a:avLst>
              <a:gd name="adj1" fmla="val 538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F8AA2EB-492D-77A0-E969-CC8E330F120E}"/>
              </a:ext>
            </a:extLst>
          </p:cNvPr>
          <p:cNvCxnSpPr>
            <a:cxnSpLocks/>
          </p:cNvCxnSpPr>
          <p:nvPr/>
        </p:nvCxnSpPr>
        <p:spPr>
          <a:xfrm flipV="1">
            <a:off x="7266454" y="1642122"/>
            <a:ext cx="1653428" cy="1412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E0608D1-638F-EA64-E92C-74D83B51C29F}"/>
              </a:ext>
            </a:extLst>
          </p:cNvPr>
          <p:cNvCxnSpPr>
            <a:cxnSpLocks/>
          </p:cNvCxnSpPr>
          <p:nvPr/>
        </p:nvCxnSpPr>
        <p:spPr>
          <a:xfrm>
            <a:off x="7266454" y="3052474"/>
            <a:ext cx="1653427" cy="2217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7AD56A3-2260-FB18-5F8F-6E4DF7FBEAB5}"/>
              </a:ext>
            </a:extLst>
          </p:cNvPr>
          <p:cNvCxnSpPr>
            <a:cxnSpLocks/>
          </p:cNvCxnSpPr>
          <p:nvPr/>
        </p:nvCxnSpPr>
        <p:spPr>
          <a:xfrm flipV="1">
            <a:off x="7285960" y="2670919"/>
            <a:ext cx="1653428" cy="375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343E5BF-FC25-B9E5-BCCF-A27778BC3C76}"/>
              </a:ext>
            </a:extLst>
          </p:cNvPr>
          <p:cNvCxnSpPr>
            <a:cxnSpLocks/>
          </p:cNvCxnSpPr>
          <p:nvPr/>
        </p:nvCxnSpPr>
        <p:spPr>
          <a:xfrm>
            <a:off x="7285960" y="3064205"/>
            <a:ext cx="1653428" cy="1254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5564180-FDB9-9522-12AB-264D2512EC23}"/>
              </a:ext>
            </a:extLst>
          </p:cNvPr>
          <p:cNvCxnSpPr>
            <a:cxnSpLocks/>
          </p:cNvCxnSpPr>
          <p:nvPr/>
        </p:nvCxnSpPr>
        <p:spPr>
          <a:xfrm>
            <a:off x="7266454" y="3054468"/>
            <a:ext cx="1653428" cy="572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900A538D-3EE2-EED7-7962-BE9713CA65FE}"/>
              </a:ext>
            </a:extLst>
          </p:cNvPr>
          <p:cNvSpPr/>
          <p:nvPr/>
        </p:nvSpPr>
        <p:spPr>
          <a:xfrm>
            <a:off x="0" y="0"/>
            <a:ext cx="56896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EBCB5D6-FA30-14DC-1C24-2439890207C8}"/>
              </a:ext>
            </a:extLst>
          </p:cNvPr>
          <p:cNvSpPr/>
          <p:nvPr/>
        </p:nvSpPr>
        <p:spPr>
          <a:xfrm>
            <a:off x="3997494" y="194339"/>
            <a:ext cx="2249111" cy="4724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User Flow Process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15F00153-7453-EDAB-D99B-91E3CD10B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38" y="5703532"/>
            <a:ext cx="1119480" cy="1030724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B598B13-32F9-DCC0-56C0-9D97D4AD03C6}"/>
              </a:ext>
            </a:extLst>
          </p:cNvPr>
          <p:cNvSpPr/>
          <p:nvPr/>
        </p:nvSpPr>
        <p:spPr>
          <a:xfrm>
            <a:off x="8951259" y="3298081"/>
            <a:ext cx="1783976" cy="5468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Payment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9757CD3-AF7E-9DEA-918C-260673C63FB4}"/>
              </a:ext>
            </a:extLst>
          </p:cNvPr>
          <p:cNvSpPr/>
          <p:nvPr/>
        </p:nvSpPr>
        <p:spPr>
          <a:xfrm>
            <a:off x="8948581" y="5880601"/>
            <a:ext cx="1810641" cy="546847"/>
          </a:xfrm>
          <a:prstGeom prst="roundRect">
            <a:avLst>
              <a:gd name="adj" fmla="val 9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Update Profile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0D7CBEC-377A-BB62-1685-10A6B5EDF37D}"/>
              </a:ext>
            </a:extLst>
          </p:cNvPr>
          <p:cNvSpPr/>
          <p:nvPr/>
        </p:nvSpPr>
        <p:spPr>
          <a:xfrm>
            <a:off x="8951259" y="4942456"/>
            <a:ext cx="1783976" cy="5468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Check Profile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3B7F0FC-69BA-B9E0-57EF-31B9B5393B42}"/>
              </a:ext>
            </a:extLst>
          </p:cNvPr>
          <p:cNvSpPr/>
          <p:nvPr/>
        </p:nvSpPr>
        <p:spPr>
          <a:xfrm>
            <a:off x="8951259" y="4092529"/>
            <a:ext cx="1783976" cy="5296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orders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1FB6855-39AB-93A7-C278-051A174191AA}"/>
              </a:ext>
            </a:extLst>
          </p:cNvPr>
          <p:cNvSpPr/>
          <p:nvPr/>
        </p:nvSpPr>
        <p:spPr>
          <a:xfrm>
            <a:off x="8939388" y="2446689"/>
            <a:ext cx="1783976" cy="5468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Add Items to Cart / Remove 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58A68BF-AD71-7D61-5653-7B848DBCCE6F}"/>
              </a:ext>
            </a:extLst>
          </p:cNvPr>
          <p:cNvSpPr/>
          <p:nvPr/>
        </p:nvSpPr>
        <p:spPr>
          <a:xfrm>
            <a:off x="8939388" y="1297700"/>
            <a:ext cx="1783976" cy="7436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Add Items to Favourites /Remove/ </a:t>
            </a:r>
          </a:p>
          <a:p>
            <a:pPr algn="ctr"/>
            <a:r>
              <a:rPr lang="en-IN" sz="1400" dirty="0"/>
              <a:t>View Favourites</a:t>
            </a:r>
          </a:p>
        </p:txBody>
      </p:sp>
    </p:spTree>
    <p:extLst>
      <p:ext uri="{BB962C8B-B14F-4D97-AF65-F5344CB8AC3E}">
        <p14:creationId xmlns:p14="http://schemas.microsoft.com/office/powerpoint/2010/main" val="3345420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A7BCBD-8D48-1294-69FF-4E6BD00878A1}"/>
              </a:ext>
            </a:extLst>
          </p:cNvPr>
          <p:cNvSpPr txBox="1"/>
          <p:nvPr/>
        </p:nvSpPr>
        <p:spPr>
          <a:xfrm>
            <a:off x="4554070" y="58859"/>
            <a:ext cx="3083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Gill Sans MT" panose="020B0502020104020203" pitchFamily="34" charset="0"/>
              </a:rPr>
              <a:t>User Experience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6750CD-81CD-8C89-6F10-EC3D933AA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484" y="746140"/>
            <a:ext cx="7999597" cy="25098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40CACE-BFBE-4F71-71F4-26B4C1AAE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19" y="3429000"/>
            <a:ext cx="5201151" cy="1861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04C1A8-7936-061B-3212-2B7A6561B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5415" y="3255975"/>
            <a:ext cx="4609481" cy="20132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9C55F9-EF61-9E73-4177-33B445D51F22}"/>
              </a:ext>
            </a:extLst>
          </p:cNvPr>
          <p:cNvSpPr txBox="1"/>
          <p:nvPr/>
        </p:nvSpPr>
        <p:spPr>
          <a:xfrm>
            <a:off x="419719" y="5442210"/>
            <a:ext cx="11385177" cy="1022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Foodie.com app is designed to provide you with a seamless and user-friendly experience. Easily navigate through the app to explore various restaurants, browse menus, and place orders with just a few taps. You can personalize your preferences, save your favorite orders, add them into cart. Foodie.com also offers secure payment options, making your ordering process hassle-free.</a:t>
            </a:r>
            <a:endParaRPr lang="en-IN" sz="14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2CC9C3-2DF4-77BB-2901-62CB5E5FF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54" y="256669"/>
            <a:ext cx="825081" cy="82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0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2802-E562-1388-69E2-F42502266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028" y="188259"/>
            <a:ext cx="8296337" cy="681317"/>
          </a:xfrm>
        </p:spPr>
        <p:txBody>
          <a:bodyPr/>
          <a:lstStyle/>
          <a:p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Future Scope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F6BC60-C82F-46DC-DB28-BC3C03CBB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28" y="878541"/>
            <a:ext cx="1335625" cy="13601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440EA9-2FA2-8F83-A726-39FC0A1B2C31}"/>
              </a:ext>
            </a:extLst>
          </p:cNvPr>
          <p:cNvSpPr txBox="1"/>
          <p:nvPr/>
        </p:nvSpPr>
        <p:spPr>
          <a:xfrm>
            <a:off x="1582653" y="1827812"/>
            <a:ext cx="7754470" cy="4196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/>
              <a:t>In coming time we are Planning to Provide Restaurant location, Using google maps Api and we’ll also try to provide new user a discount on his first order  </a:t>
            </a:r>
          </a:p>
          <a:p>
            <a:pPr>
              <a:lnSpc>
                <a:spcPct val="150000"/>
              </a:lnSpc>
            </a:pPr>
            <a:endParaRPr lang="en-I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/>
              <a:t>We’ll also try to implement loyalty program – to encourage customer retention, where user will receive rewards on the basis of orders.</a:t>
            </a:r>
          </a:p>
          <a:p>
            <a:pPr>
              <a:lnSpc>
                <a:spcPct val="150000"/>
              </a:lnSpc>
            </a:pPr>
            <a:endParaRPr lang="en-I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dirty="0"/>
              <a:t>and also social media Integration as well, so if user wants to share something about the items/restaurants, they can share that on social media.</a:t>
            </a:r>
          </a:p>
        </p:txBody>
      </p:sp>
    </p:spTree>
    <p:extLst>
      <p:ext uri="{BB962C8B-B14F-4D97-AF65-F5344CB8AC3E}">
        <p14:creationId xmlns:p14="http://schemas.microsoft.com/office/powerpoint/2010/main" val="2925222219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AA459E-B117-EA51-77C1-EC477DB2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60"/>
            <a:ext cx="12192000" cy="67868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4305B4-9F7E-7791-1247-EF296C06825E}"/>
              </a:ext>
            </a:extLst>
          </p:cNvPr>
          <p:cNvSpPr txBox="1"/>
          <p:nvPr/>
        </p:nvSpPr>
        <p:spPr>
          <a:xfrm>
            <a:off x="822960" y="2418418"/>
            <a:ext cx="57607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dirty="0">
                <a:solidFill>
                  <a:schemeClr val="bg1"/>
                </a:solidFill>
                <a:latin typeface="HP Simplified Jpan" panose="020B0500000000000000" pitchFamily="34" charset="-128"/>
                <a:ea typeface="HP Simplified Jpan" panose="020B0500000000000000" pitchFamily="34" charset="-128"/>
              </a:rPr>
              <a:t>Any Query</a:t>
            </a:r>
          </a:p>
        </p:txBody>
      </p:sp>
    </p:spTree>
    <p:extLst>
      <p:ext uri="{BB962C8B-B14F-4D97-AF65-F5344CB8AC3E}">
        <p14:creationId xmlns:p14="http://schemas.microsoft.com/office/powerpoint/2010/main" val="2369522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472C1-B2DB-883C-AA47-1FD545C9A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712" y="2834640"/>
            <a:ext cx="7729728" cy="1188720"/>
          </a:xfrm>
        </p:spPr>
        <p:txBody>
          <a:bodyPr/>
          <a:lstStyle/>
          <a:p>
            <a:r>
              <a:rPr lang="en-IN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262009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A1C39-66D7-AC58-DA4F-C5A84F1E5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485" y="175798"/>
            <a:ext cx="3569029" cy="720673"/>
          </a:xfrm>
        </p:spPr>
        <p:txBody>
          <a:bodyPr>
            <a:normAutofit fontScale="90000"/>
          </a:bodyPr>
          <a:lstStyle/>
          <a:p>
            <a:r>
              <a:rPr lang="en-IN" dirty="0"/>
              <a:t>Team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3541232-5F8E-3E73-E4B1-216FEC01A986}"/>
              </a:ext>
            </a:extLst>
          </p:cNvPr>
          <p:cNvSpPr/>
          <p:nvPr/>
        </p:nvSpPr>
        <p:spPr>
          <a:xfrm>
            <a:off x="986118" y="2070847"/>
            <a:ext cx="2886635" cy="401618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607383E-86E8-3B4A-79BF-335D0C97F1A5}"/>
              </a:ext>
            </a:extLst>
          </p:cNvPr>
          <p:cNvSpPr/>
          <p:nvPr/>
        </p:nvSpPr>
        <p:spPr>
          <a:xfrm>
            <a:off x="4652682" y="2070847"/>
            <a:ext cx="2886635" cy="401618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7452FA2-5F92-C041-DA7E-35966F98F87B}"/>
              </a:ext>
            </a:extLst>
          </p:cNvPr>
          <p:cNvSpPr/>
          <p:nvPr/>
        </p:nvSpPr>
        <p:spPr>
          <a:xfrm>
            <a:off x="8319247" y="2070847"/>
            <a:ext cx="2886635" cy="401618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3FC27D-C065-5B18-E339-DA3D7D6BDB04}"/>
              </a:ext>
            </a:extLst>
          </p:cNvPr>
          <p:cNvSpPr/>
          <p:nvPr/>
        </p:nvSpPr>
        <p:spPr>
          <a:xfrm>
            <a:off x="1432560" y="5507168"/>
            <a:ext cx="195072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Aswin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2370A7-3093-C19B-6EFA-984EA24170E0}"/>
              </a:ext>
            </a:extLst>
          </p:cNvPr>
          <p:cNvSpPr/>
          <p:nvPr/>
        </p:nvSpPr>
        <p:spPr>
          <a:xfrm>
            <a:off x="5120639" y="5476688"/>
            <a:ext cx="195072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Harika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11ADD9-1DE2-9D9C-C3C6-442B89A1C7A5}"/>
              </a:ext>
            </a:extLst>
          </p:cNvPr>
          <p:cNvSpPr/>
          <p:nvPr/>
        </p:nvSpPr>
        <p:spPr>
          <a:xfrm>
            <a:off x="8808720" y="5436048"/>
            <a:ext cx="195072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Aman</a:t>
            </a:r>
          </a:p>
        </p:txBody>
      </p:sp>
    </p:spTree>
    <p:extLst>
      <p:ext uri="{BB962C8B-B14F-4D97-AF65-F5344CB8AC3E}">
        <p14:creationId xmlns:p14="http://schemas.microsoft.com/office/powerpoint/2010/main" val="356024485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DB36F-C9E8-49A1-ED13-6CAEC260F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85" y="287409"/>
            <a:ext cx="4062491" cy="815250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Bahnschrift SemiBold Condensed" panose="020B0502040204020203" pitchFamily="34" charset="0"/>
              </a:rPr>
              <a:t>Need of the project…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4B0F93-DF55-EC57-AADA-B28EEF990B0C}"/>
              </a:ext>
            </a:extLst>
          </p:cNvPr>
          <p:cNvSpPr txBox="1"/>
          <p:nvPr/>
        </p:nvSpPr>
        <p:spPr>
          <a:xfrm>
            <a:off x="717177" y="1299882"/>
            <a:ext cx="8731624" cy="5027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Problem</a:t>
            </a:r>
            <a:r>
              <a:rPr lang="en-IN" dirty="0"/>
              <a:t>  : As we move on with the “New Normal” because of the Covid-19 situation. It has forced us to change some of our common behaviours. Enjoying our favourite food at our favourite restaurant is one of them… </a:t>
            </a:r>
          </a:p>
          <a:p>
            <a:pPr>
              <a:lnSpc>
                <a:spcPct val="150000"/>
              </a:lnSpc>
            </a:pPr>
            <a:endParaRPr lang="en-IN" dirty="0"/>
          </a:p>
          <a:p>
            <a:pPr>
              <a:lnSpc>
                <a:spcPct val="150000"/>
              </a:lnSpc>
            </a:pPr>
            <a:r>
              <a:rPr lang="en-IN" dirty="0"/>
              <a:t>At that time </a:t>
            </a:r>
            <a:r>
              <a:rPr lang="en-US" dirty="0">
                <a:latin typeface="+mj-lt"/>
              </a:rPr>
              <a:t>t</a:t>
            </a:r>
            <a:r>
              <a:rPr lang="en-US" b="0" i="0" dirty="0">
                <a:effectLst/>
                <a:latin typeface="+mj-lt"/>
              </a:rPr>
              <a:t>he COVID-19 pandemic has highlighted the importance of food delivery platforms in </a:t>
            </a:r>
            <a:r>
              <a:rPr lang="en-US" b="1" i="0" dirty="0">
                <a:effectLst/>
                <a:latin typeface="+mj-lt"/>
              </a:rPr>
              <a:t>ensuring safety and minimizing contact</a:t>
            </a:r>
            <a:r>
              <a:rPr lang="en-US" b="0" i="0" dirty="0">
                <a:effectLst/>
                <a:latin typeface="+mj-lt"/>
              </a:rPr>
              <a:t>. These platforms have played a crucial role in supporting social distancing measures by providing contactless delivery options. </a:t>
            </a:r>
          </a:p>
          <a:p>
            <a:pPr>
              <a:lnSpc>
                <a:spcPct val="150000"/>
              </a:lnSpc>
            </a:pPr>
            <a:endParaRPr lang="en-US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Not Only this these </a:t>
            </a:r>
            <a:r>
              <a:rPr lang="en-US" b="1" dirty="0">
                <a:latin typeface="+mj-lt"/>
              </a:rPr>
              <a:t>platforms also supports small and local restaurant </a:t>
            </a:r>
            <a:r>
              <a:rPr lang="en-US" dirty="0">
                <a:latin typeface="+mj-lt"/>
              </a:rPr>
              <a:t>to reach a wider customer base. By ordering through these platforms you are also providing  a </a:t>
            </a:r>
            <a:r>
              <a:rPr lang="en-US" b="1" dirty="0">
                <a:latin typeface="+mj-lt"/>
              </a:rPr>
              <a:t>direct support </a:t>
            </a:r>
            <a:r>
              <a:rPr lang="en-US" dirty="0">
                <a:latin typeface="+mj-lt"/>
              </a:rPr>
              <a:t>to these restaurants.</a:t>
            </a:r>
            <a:endParaRPr lang="en-I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1183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D15851-EE7D-5BA6-8282-FC8B52D4C1A6}"/>
              </a:ext>
            </a:extLst>
          </p:cNvPr>
          <p:cNvSpPr txBox="1"/>
          <p:nvPr/>
        </p:nvSpPr>
        <p:spPr>
          <a:xfrm>
            <a:off x="5499847" y="399433"/>
            <a:ext cx="1595718" cy="402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CONTENT</a:t>
            </a:r>
            <a:r>
              <a:rPr lang="en-IN" sz="2031" dirty="0"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179860E-418B-2D37-D64F-226B034A1219}"/>
              </a:ext>
            </a:extLst>
          </p:cNvPr>
          <p:cNvSpPr/>
          <p:nvPr/>
        </p:nvSpPr>
        <p:spPr>
          <a:xfrm>
            <a:off x="4545106" y="322729"/>
            <a:ext cx="3505200" cy="519953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3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99268-8FD8-5EE7-6081-66DFA8202DE2}"/>
              </a:ext>
            </a:extLst>
          </p:cNvPr>
          <p:cNvSpPr txBox="1"/>
          <p:nvPr/>
        </p:nvSpPr>
        <p:spPr>
          <a:xfrm>
            <a:off x="4991300" y="5219237"/>
            <a:ext cx="197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6.  Future Scope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8E21F5-9474-DE70-19FB-7CCD67DD3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377" y="1405527"/>
            <a:ext cx="1351794" cy="11728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929C98-28DA-2AAA-8F94-4110B826FB03}"/>
              </a:ext>
            </a:extLst>
          </p:cNvPr>
          <p:cNvSpPr txBox="1"/>
          <p:nvPr/>
        </p:nvSpPr>
        <p:spPr>
          <a:xfrm>
            <a:off x="1237129" y="3436427"/>
            <a:ext cx="197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 Features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91C09F6-B3A6-2B6D-7EFA-540EFB8E8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424" y="3068528"/>
            <a:ext cx="1261220" cy="12459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52833F-36D8-F592-59E7-49443B54FCA9}"/>
              </a:ext>
            </a:extLst>
          </p:cNvPr>
          <p:cNvSpPr txBox="1"/>
          <p:nvPr/>
        </p:nvSpPr>
        <p:spPr>
          <a:xfrm>
            <a:off x="1237129" y="5226423"/>
            <a:ext cx="197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 Technology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8516A68-0DEE-7E2F-B696-54BFB91F6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434" y="4849847"/>
            <a:ext cx="1095679" cy="11224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DCDB1D0-0656-0A38-9A87-114F6FA2B624}"/>
              </a:ext>
            </a:extLst>
          </p:cNvPr>
          <p:cNvSpPr txBox="1"/>
          <p:nvPr/>
        </p:nvSpPr>
        <p:spPr>
          <a:xfrm>
            <a:off x="4991301" y="1766509"/>
            <a:ext cx="197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 UI Tour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28F580-1C18-ECCC-B74F-CBFB1DAFE6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736" y="1537316"/>
            <a:ext cx="825081" cy="8277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8F6498C-22E7-26CE-A2E8-476AD6A25047}"/>
              </a:ext>
            </a:extLst>
          </p:cNvPr>
          <p:cNvSpPr txBox="1"/>
          <p:nvPr/>
        </p:nvSpPr>
        <p:spPr>
          <a:xfrm>
            <a:off x="4991301" y="3436427"/>
            <a:ext cx="197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Process Flow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4E1E24C-6654-F88D-E459-340641414B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1607" y="2896475"/>
            <a:ext cx="1418121" cy="130568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F967C92-E3E4-ED8F-9625-0D1D620A5F4D}"/>
              </a:ext>
            </a:extLst>
          </p:cNvPr>
          <p:cNvSpPr txBox="1"/>
          <p:nvPr/>
        </p:nvSpPr>
        <p:spPr>
          <a:xfrm>
            <a:off x="1237129" y="1771937"/>
            <a:ext cx="197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 Introduction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96C5EF6-6172-EB08-FF2A-1CCBCC93DB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4736" y="4648973"/>
            <a:ext cx="1388240" cy="144930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6A4D1E1-4D47-23DB-8CDB-3E0A618C3D81}"/>
              </a:ext>
            </a:extLst>
          </p:cNvPr>
          <p:cNvSpPr txBox="1"/>
          <p:nvPr/>
        </p:nvSpPr>
        <p:spPr>
          <a:xfrm>
            <a:off x="8724451" y="2278067"/>
            <a:ext cx="12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7.  Team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62296C-1298-2703-B6F1-8F743FD33824}"/>
              </a:ext>
            </a:extLst>
          </p:cNvPr>
          <p:cNvSpPr txBox="1"/>
          <p:nvPr/>
        </p:nvSpPr>
        <p:spPr>
          <a:xfrm>
            <a:off x="8724451" y="4317982"/>
            <a:ext cx="1111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8.  Q&amp;A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02CEB34-3C8A-16DB-BD55-DBE10DB428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3702" y="3943910"/>
            <a:ext cx="1227693" cy="111747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C3F99BE-9973-B7B0-2F02-8ACE44307D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1690" y="2004902"/>
            <a:ext cx="1059205" cy="101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64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5" grpId="0"/>
      <p:bldP spid="18" grpId="0"/>
      <p:bldP spid="21" grpId="0"/>
      <p:bldP spid="24" grpId="0"/>
      <p:bldP spid="27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BCFDA-88F4-4F08-27D2-B067A0AE4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9390" y="346128"/>
            <a:ext cx="3013217" cy="720673"/>
          </a:xfrm>
        </p:spPr>
        <p:txBody>
          <a:bodyPr>
            <a:normAutofit/>
          </a:bodyPr>
          <a:lstStyle/>
          <a:p>
            <a:r>
              <a:rPr lang="en-IN" dirty="0">
                <a:latin typeface="Gill Sans MT" panose="020B0502020104020203" pitchFamily="34" charset="0"/>
              </a:rPr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1329BF-D8FF-E4F2-7C3A-C53CCC12C85F}"/>
              </a:ext>
            </a:extLst>
          </p:cNvPr>
          <p:cNvSpPr txBox="1"/>
          <p:nvPr/>
        </p:nvSpPr>
        <p:spPr>
          <a:xfrm>
            <a:off x="1277469" y="2577344"/>
            <a:ext cx="9637059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Our project is a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Food Application “Foodie”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a dynamic website inspired by Zomato &amp; Swiggy, The popular food discovery and delivery platform. 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Our website focuses on revolutionizing the way </a:t>
            </a: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users explore and order food online. 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With an extensive restaurant database, detailed menus.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198B11-1E98-23D9-6387-B0630DFA6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101" y="1230685"/>
            <a:ext cx="1351794" cy="1172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854A73-C1B4-1FB8-6388-15F14C7F6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99" y="153952"/>
            <a:ext cx="971871" cy="912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71759F-BFDD-62A1-CE82-626721F0B6AA}"/>
              </a:ext>
            </a:extLst>
          </p:cNvPr>
          <p:cNvSpPr txBox="1"/>
          <p:nvPr/>
        </p:nvSpPr>
        <p:spPr>
          <a:xfrm>
            <a:off x="1277468" y="4066021"/>
            <a:ext cx="9637059" cy="877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Our main focus is to provide our customer with healthy, hygienic  and tasty food. Even our moto is “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Your </a:t>
            </a: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" panose="020B0502040204020203" pitchFamily="34" charset="0"/>
              </a:rPr>
              <a:t>t</a:t>
            </a:r>
            <a:r>
              <a:rPr lang="en-IN" b="1" i="0" dirty="0">
                <a:effectLst/>
                <a:latin typeface="Bahnschrift SemiBold" panose="020B0502040204020203" pitchFamily="34" charset="0"/>
              </a:rPr>
              <a:t>asty, hot, and hygienic food is just one click away.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75436F-5AB8-9DAC-71AE-40C4B5612B3C}"/>
              </a:ext>
            </a:extLst>
          </p:cNvPr>
          <p:cNvSpPr txBox="1"/>
          <p:nvPr/>
        </p:nvSpPr>
        <p:spPr>
          <a:xfrm>
            <a:off x="1277468" y="5073232"/>
            <a:ext cx="8467163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Our Platform facilitates two types of User i.e. Administrator and Customer.</a:t>
            </a:r>
            <a:endParaRPr lang="en-US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42665212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2F689-6274-DFD7-A487-D783F9256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608" y="221691"/>
            <a:ext cx="1642783" cy="567204"/>
          </a:xfrm>
        </p:spPr>
        <p:txBody>
          <a:bodyPr>
            <a:normAutofit/>
          </a:bodyPr>
          <a:lstStyle/>
          <a:p>
            <a:r>
              <a:rPr lang="en-IN" sz="2800" b="1" dirty="0">
                <a:latin typeface="Bahnschrift SemiBold" panose="020B0502040204020203" pitchFamily="34" charset="0"/>
              </a:rPr>
              <a:t>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497147-1842-AD8E-C02E-4B33D8F84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09" y="173688"/>
            <a:ext cx="893667" cy="8828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428BC4-3063-6CDB-16B2-D0193C2A4772}"/>
              </a:ext>
            </a:extLst>
          </p:cNvPr>
          <p:cNvSpPr txBox="1"/>
          <p:nvPr/>
        </p:nvSpPr>
        <p:spPr>
          <a:xfrm>
            <a:off x="1172129" y="1144745"/>
            <a:ext cx="984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 have tried to provide most of the essential functionalities to our customers and administration.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91AA42-DDAE-7EC9-C30F-A4C0FEEFD356}"/>
              </a:ext>
            </a:extLst>
          </p:cNvPr>
          <p:cNvSpPr txBox="1"/>
          <p:nvPr/>
        </p:nvSpPr>
        <p:spPr>
          <a:xfrm>
            <a:off x="927916" y="2099978"/>
            <a:ext cx="1324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Customer</a:t>
            </a:r>
            <a:r>
              <a:rPr lang="en-IN" dirty="0"/>
              <a:t>-: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3B66AB-244F-DD6F-CCE6-071250518318}"/>
              </a:ext>
            </a:extLst>
          </p:cNvPr>
          <p:cNvSpPr txBox="1"/>
          <p:nvPr/>
        </p:nvSpPr>
        <p:spPr>
          <a:xfrm>
            <a:off x="2252311" y="2042402"/>
            <a:ext cx="8328842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Customer can add items to his favourite section. And from favourites he can Order or can delete that item.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Customer can Order multiple Food items from multiple restaurants.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Customer can also cancel that order.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Customer can View/Update his profile.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For Payment we have provided </a:t>
            </a:r>
            <a:r>
              <a:rPr lang="en-IN" dirty="0" err="1"/>
              <a:t>RazorPay</a:t>
            </a:r>
            <a:r>
              <a:rPr lang="en-IN" dirty="0"/>
              <a:t>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Customer can search the item and restaurants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5D13FA-8009-95B2-0546-C56C8F214DF7}"/>
              </a:ext>
            </a:extLst>
          </p:cNvPr>
          <p:cNvSpPr txBox="1"/>
          <p:nvPr/>
        </p:nvSpPr>
        <p:spPr>
          <a:xfrm>
            <a:off x="1610839" y="1554266"/>
            <a:ext cx="8970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For Login customer and admin need to go through authentication and validation process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3445B5-7FB8-76ED-BD07-8492C007576D}"/>
              </a:ext>
            </a:extLst>
          </p:cNvPr>
          <p:cNvSpPr txBox="1"/>
          <p:nvPr/>
        </p:nvSpPr>
        <p:spPr>
          <a:xfrm>
            <a:off x="927916" y="5119068"/>
            <a:ext cx="1752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Administration</a:t>
            </a:r>
            <a:r>
              <a:rPr lang="en-IN" dirty="0"/>
              <a:t>-: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6E712-8E8B-3B4C-83FD-CB0611874AF1}"/>
              </a:ext>
            </a:extLst>
          </p:cNvPr>
          <p:cNvSpPr txBox="1"/>
          <p:nvPr/>
        </p:nvSpPr>
        <p:spPr>
          <a:xfrm>
            <a:off x="2252311" y="5557385"/>
            <a:ext cx="8328842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Admin can Add/Delete/Update Restaurants in database.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Admin can Add/Update Item for a Particular Restaurant.</a:t>
            </a:r>
          </a:p>
        </p:txBody>
      </p:sp>
    </p:spTree>
    <p:extLst>
      <p:ext uri="{BB962C8B-B14F-4D97-AF65-F5344CB8AC3E}">
        <p14:creationId xmlns:p14="http://schemas.microsoft.com/office/powerpoint/2010/main" val="3376668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6B775-BBF6-6320-A35B-1064A570F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4238" y="176868"/>
            <a:ext cx="4883524" cy="907864"/>
          </a:xfrm>
        </p:spPr>
        <p:txBody>
          <a:bodyPr>
            <a:normAutofit/>
          </a:bodyPr>
          <a:lstStyle/>
          <a:p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Old Standard TT"/>
              </a:rPr>
              <a:t>Technology Used In The Project</a:t>
            </a:r>
            <a:endParaRPr lang="en-IN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2C9DFA-89B3-F833-F76D-77AD85457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40" y="341669"/>
            <a:ext cx="1111507" cy="1138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93A07C-7B8E-42E2-A8FB-9F69D4ADDEFA}"/>
              </a:ext>
            </a:extLst>
          </p:cNvPr>
          <p:cNvSpPr txBox="1"/>
          <p:nvPr/>
        </p:nvSpPr>
        <p:spPr>
          <a:xfrm>
            <a:off x="1954306" y="975584"/>
            <a:ext cx="948465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Old Standard TT"/>
              </a:rPr>
              <a:t> </a:t>
            </a:r>
            <a:r>
              <a:rPr lang="en-IN" sz="2000" b="0" i="0" u="none" strike="noStrike" dirty="0">
                <a:solidFill>
                  <a:srgbClr val="000000"/>
                </a:solidFill>
                <a:effectLst/>
                <a:latin typeface="Old Standard TT"/>
              </a:rPr>
              <a:t>Technology / domain: Java </a:t>
            </a:r>
          </a:p>
          <a:p>
            <a:pPr marL="342900" indent="-34290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2000" b="0" i="0" u="none" strike="noStrike" dirty="0">
                <a:solidFill>
                  <a:srgbClr val="000000"/>
                </a:solidFill>
                <a:effectLst/>
                <a:latin typeface="Old Standard TT"/>
              </a:rPr>
              <a:t> Middleware : Spring boot and Spring cloud</a:t>
            </a:r>
          </a:p>
          <a:p>
            <a:pPr marL="342900" indent="-34290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2000" b="0" i="0" u="none" strike="noStrike" dirty="0">
                <a:solidFill>
                  <a:srgbClr val="000000"/>
                </a:solidFill>
                <a:effectLst/>
                <a:latin typeface="Old Standard TT"/>
              </a:rPr>
              <a:t> Front-End : HTML 5, CSS 3, TS, Bootstrap, Angular</a:t>
            </a:r>
          </a:p>
          <a:p>
            <a:pPr marL="342900" indent="-34290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2000" b="0" i="0" u="none" strike="noStrike" dirty="0">
                <a:solidFill>
                  <a:srgbClr val="000000"/>
                </a:solidFill>
                <a:effectLst/>
                <a:latin typeface="Old Standard TT"/>
              </a:rPr>
              <a:t> Server : Tomcat 8.5</a:t>
            </a:r>
          </a:p>
          <a:p>
            <a:pPr marL="342900" indent="-34290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2000" b="0" i="0" u="none" strike="noStrike" dirty="0">
                <a:solidFill>
                  <a:srgbClr val="000000"/>
                </a:solidFill>
                <a:effectLst/>
                <a:latin typeface="Old Standard TT"/>
              </a:rPr>
              <a:t> Database: MYSQL , MongoDB </a:t>
            </a:r>
          </a:p>
          <a:p>
            <a:pPr marL="342900" indent="-34290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2000" b="0" i="0" u="none" strike="noStrike" dirty="0">
                <a:solidFill>
                  <a:srgbClr val="000000"/>
                </a:solidFill>
                <a:effectLst/>
                <a:latin typeface="Old Standard TT"/>
              </a:rPr>
              <a:t> Frameworks : Hibernate, Angular</a:t>
            </a:r>
          </a:p>
          <a:p>
            <a:pPr marL="342900" indent="-342900" rtl="0" fontAlgn="base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IN" sz="2000" b="0" i="0" u="none" strike="noStrike" dirty="0">
                <a:solidFill>
                  <a:srgbClr val="000000"/>
                </a:solidFill>
                <a:effectLst/>
                <a:latin typeface="Old Standard TT"/>
              </a:rPr>
              <a:t> Testing : Junit , Mockito </a:t>
            </a:r>
          </a:p>
          <a:p>
            <a:pPr marL="342900" indent="-342900" rtl="0" fontAlgn="base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IN" sz="2000" b="0" i="0" u="none" strike="noStrike" dirty="0">
                <a:solidFill>
                  <a:srgbClr val="000000"/>
                </a:solidFill>
                <a:effectLst/>
                <a:latin typeface="Old Standard TT"/>
              </a:rPr>
              <a:t> Containerization : Docker Desktop</a:t>
            </a:r>
          </a:p>
          <a:p>
            <a:pPr marL="342900" indent="-342900" rtl="0" fontAlgn="base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rgbClr val="000000"/>
                </a:solidFill>
                <a:latin typeface="Old Standard TT"/>
              </a:rPr>
              <a:t>API : </a:t>
            </a:r>
            <a:r>
              <a:rPr lang="en-IN" sz="2000" dirty="0" err="1">
                <a:solidFill>
                  <a:srgbClr val="000000"/>
                </a:solidFill>
                <a:latin typeface="Old Standard TT"/>
              </a:rPr>
              <a:t>RazorPay</a:t>
            </a:r>
            <a:r>
              <a:rPr lang="en-IN" sz="2000" dirty="0">
                <a:solidFill>
                  <a:srgbClr val="000000"/>
                </a:solidFill>
                <a:latin typeface="Old Standard TT"/>
              </a:rPr>
              <a:t>, Twilio(Message)</a:t>
            </a:r>
            <a:endParaRPr lang="en-IN" sz="2000" b="0" i="0" u="none" strike="noStrike" dirty="0">
              <a:solidFill>
                <a:srgbClr val="000000"/>
              </a:solidFill>
              <a:effectLst/>
              <a:latin typeface="Old Standard TT"/>
            </a:endParaRP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8B9EFC-A25F-2E44-31DA-D51EEC6F7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819" y="2306267"/>
            <a:ext cx="1143334" cy="11227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F6DDD1-1883-F3AD-3B0A-3179E6831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1784" y="3720193"/>
            <a:ext cx="1535993" cy="13027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25ECBC-20D6-47E8-6E8E-A47D17007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9196" y="1332694"/>
            <a:ext cx="1039906" cy="12435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46C594-14A3-EC96-9CAF-E757E77BF4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1153" y="3184044"/>
            <a:ext cx="1936472" cy="11875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6F120B-B34E-A21B-493D-C493009803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64730" y="4676212"/>
            <a:ext cx="934340" cy="9343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E036FDB-757B-2453-2590-77537307B3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7163" y="5314119"/>
            <a:ext cx="2225233" cy="7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278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A870B8-F7EF-C3FD-53ED-77B2ACD6F3C3}"/>
              </a:ext>
            </a:extLst>
          </p:cNvPr>
          <p:cNvSpPr txBox="1"/>
          <p:nvPr/>
        </p:nvSpPr>
        <p:spPr>
          <a:xfrm>
            <a:off x="5022473" y="161364"/>
            <a:ext cx="4551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2">
                    <a:lumMod val="75000"/>
                  </a:schemeClr>
                </a:solidFill>
                <a:latin typeface="HP Simplified Hans" panose="020B0500000000000000" pitchFamily="34" charset="-122"/>
                <a:ea typeface="HP Simplified Hans" panose="020B0500000000000000" pitchFamily="34" charset="-122"/>
              </a:rPr>
              <a:t>Architectural Design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03DBD5-CAF1-FCC7-B98C-9599DEC655E1}"/>
              </a:ext>
            </a:extLst>
          </p:cNvPr>
          <p:cNvSpPr/>
          <p:nvPr/>
        </p:nvSpPr>
        <p:spPr>
          <a:xfrm>
            <a:off x="510995" y="2734236"/>
            <a:ext cx="1210236" cy="3765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Angular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9E23C54-7B0F-6921-2D72-526AA91CBDD4}"/>
              </a:ext>
            </a:extLst>
          </p:cNvPr>
          <p:cNvSpPr/>
          <p:nvPr/>
        </p:nvSpPr>
        <p:spPr>
          <a:xfrm>
            <a:off x="591671" y="3261945"/>
            <a:ext cx="1048870" cy="99956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Client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60A6252-488B-5021-B434-D21AB66A2D0E}"/>
              </a:ext>
            </a:extLst>
          </p:cNvPr>
          <p:cNvSpPr/>
          <p:nvPr/>
        </p:nvSpPr>
        <p:spPr>
          <a:xfrm>
            <a:off x="2805953" y="826823"/>
            <a:ext cx="8785412" cy="586981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29CD8BB-8933-20B4-633A-5FC84917BEF1}"/>
              </a:ext>
            </a:extLst>
          </p:cNvPr>
          <p:cNvSpPr/>
          <p:nvPr/>
        </p:nvSpPr>
        <p:spPr>
          <a:xfrm>
            <a:off x="3343834" y="1516068"/>
            <a:ext cx="824753" cy="449131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API </a:t>
            </a:r>
          </a:p>
          <a:p>
            <a:pPr algn="ctr"/>
            <a:r>
              <a:rPr lang="en-IN" dirty="0"/>
              <a:t>G  </a:t>
            </a:r>
          </a:p>
          <a:p>
            <a:pPr algn="ctr"/>
            <a:r>
              <a:rPr lang="en-IN" dirty="0"/>
              <a:t>A</a:t>
            </a:r>
          </a:p>
          <a:p>
            <a:pPr algn="ctr"/>
            <a:r>
              <a:rPr lang="en-IN" dirty="0"/>
              <a:t>T</a:t>
            </a:r>
          </a:p>
          <a:p>
            <a:pPr algn="ctr"/>
            <a:r>
              <a:rPr lang="en-IN" dirty="0"/>
              <a:t>E</a:t>
            </a:r>
          </a:p>
          <a:p>
            <a:pPr algn="ctr"/>
            <a:r>
              <a:rPr lang="en-IN" dirty="0"/>
              <a:t>W</a:t>
            </a:r>
          </a:p>
          <a:p>
            <a:pPr algn="ctr"/>
            <a:r>
              <a:rPr lang="en-IN" dirty="0"/>
              <a:t>A</a:t>
            </a:r>
          </a:p>
          <a:p>
            <a:pPr algn="ctr"/>
            <a:r>
              <a:rPr lang="en-IN" dirty="0"/>
              <a:t>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5E2E0C-82CF-CC16-2D72-C2E318E6246E}"/>
              </a:ext>
            </a:extLst>
          </p:cNvPr>
          <p:cNvSpPr/>
          <p:nvPr/>
        </p:nvSpPr>
        <p:spPr>
          <a:xfrm>
            <a:off x="4993340" y="1138518"/>
            <a:ext cx="1452283" cy="377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Eureka Server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478976-71E0-A4C6-C987-18A3B25DB59C}"/>
              </a:ext>
            </a:extLst>
          </p:cNvPr>
          <p:cNvSpPr/>
          <p:nvPr/>
        </p:nvSpPr>
        <p:spPr>
          <a:xfrm>
            <a:off x="8274422" y="1643128"/>
            <a:ext cx="1452283" cy="37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Auth Service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0C31D6-B228-C1DA-928A-781A4B75AA71}"/>
              </a:ext>
            </a:extLst>
          </p:cNvPr>
          <p:cNvSpPr/>
          <p:nvPr/>
        </p:nvSpPr>
        <p:spPr>
          <a:xfrm>
            <a:off x="8274421" y="2689412"/>
            <a:ext cx="1452283" cy="37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User Service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C924F3-D9FA-AF8E-88AC-CFD22019ADEA}"/>
              </a:ext>
            </a:extLst>
          </p:cNvPr>
          <p:cNvSpPr/>
          <p:nvPr/>
        </p:nvSpPr>
        <p:spPr>
          <a:xfrm>
            <a:off x="8274416" y="3674958"/>
            <a:ext cx="1452283" cy="468340"/>
          </a:xfrm>
          <a:prstGeom prst="rect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Restaurant Service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42D507-4EDB-9621-D8E9-077F56114F1B}"/>
              </a:ext>
            </a:extLst>
          </p:cNvPr>
          <p:cNvSpPr/>
          <p:nvPr/>
        </p:nvSpPr>
        <p:spPr>
          <a:xfrm>
            <a:off x="8274418" y="4740777"/>
            <a:ext cx="1452283" cy="37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Order Service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12BE38-0B62-7986-2794-678752A9AE41}"/>
              </a:ext>
            </a:extLst>
          </p:cNvPr>
          <p:cNvSpPr/>
          <p:nvPr/>
        </p:nvSpPr>
        <p:spPr>
          <a:xfrm>
            <a:off x="8274417" y="5718706"/>
            <a:ext cx="1452283" cy="37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Payment Service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E03D0-E44E-419C-15C6-4B82086BAD98}"/>
              </a:ext>
            </a:extLst>
          </p:cNvPr>
          <p:cNvSpPr/>
          <p:nvPr/>
        </p:nvSpPr>
        <p:spPr>
          <a:xfrm>
            <a:off x="6902823" y="2142565"/>
            <a:ext cx="1201270" cy="377550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Feign Client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539A216-F471-4707-C8D0-3E4C91E0EB86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719481" y="5907481"/>
            <a:ext cx="25549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3F71DBF-8C3B-7BC2-D0C8-1A6EE9367494}"/>
              </a:ext>
            </a:extLst>
          </p:cNvPr>
          <p:cNvCxnSpPr>
            <a:cxnSpLocks/>
          </p:cNvCxnSpPr>
          <p:nvPr/>
        </p:nvCxnSpPr>
        <p:spPr>
          <a:xfrm>
            <a:off x="5719481" y="4929552"/>
            <a:ext cx="25549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ECEC3B6-79FF-08D4-551C-1BA5AE644F0F}"/>
              </a:ext>
            </a:extLst>
          </p:cNvPr>
          <p:cNvCxnSpPr>
            <a:cxnSpLocks/>
          </p:cNvCxnSpPr>
          <p:nvPr/>
        </p:nvCxnSpPr>
        <p:spPr>
          <a:xfrm>
            <a:off x="5719481" y="3883268"/>
            <a:ext cx="25549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A3C71B-30EB-67E8-6810-C6573E3583B1}"/>
              </a:ext>
            </a:extLst>
          </p:cNvPr>
          <p:cNvCxnSpPr>
            <a:cxnSpLocks/>
          </p:cNvCxnSpPr>
          <p:nvPr/>
        </p:nvCxnSpPr>
        <p:spPr>
          <a:xfrm>
            <a:off x="5719481" y="2878187"/>
            <a:ext cx="25549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1D61EA3-5183-0D73-FD26-18B2B89155A9}"/>
              </a:ext>
            </a:extLst>
          </p:cNvPr>
          <p:cNvCxnSpPr>
            <a:cxnSpLocks/>
          </p:cNvCxnSpPr>
          <p:nvPr/>
        </p:nvCxnSpPr>
        <p:spPr>
          <a:xfrm>
            <a:off x="5719481" y="1849799"/>
            <a:ext cx="25549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Cylinder 24">
            <a:extLst>
              <a:ext uri="{FF2B5EF4-FFF2-40B4-BE49-F238E27FC236}">
                <a16:creationId xmlns:a16="http://schemas.microsoft.com/office/drawing/2014/main" id="{68F0ABBD-0071-74D9-C33C-E4DD12F535C2}"/>
              </a:ext>
            </a:extLst>
          </p:cNvPr>
          <p:cNvSpPr/>
          <p:nvPr/>
        </p:nvSpPr>
        <p:spPr>
          <a:xfrm>
            <a:off x="10563827" y="1327293"/>
            <a:ext cx="590306" cy="815272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C65BDE21-E87E-0F90-E57D-5CC89E23C465}"/>
              </a:ext>
            </a:extLst>
          </p:cNvPr>
          <p:cNvSpPr/>
          <p:nvPr/>
        </p:nvSpPr>
        <p:spPr>
          <a:xfrm>
            <a:off x="10606608" y="3304138"/>
            <a:ext cx="590306" cy="815272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89069F-FD5B-0E7E-A4BD-8EE2E30F354B}"/>
              </a:ext>
            </a:extLst>
          </p:cNvPr>
          <p:cNvSpPr txBox="1"/>
          <p:nvPr/>
        </p:nvSpPr>
        <p:spPr>
          <a:xfrm>
            <a:off x="10459655" y="4261510"/>
            <a:ext cx="1018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Mongo DB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20E262-63C4-5ABC-6277-34C4843B7384}"/>
              </a:ext>
            </a:extLst>
          </p:cNvPr>
          <p:cNvSpPr txBox="1"/>
          <p:nvPr/>
        </p:nvSpPr>
        <p:spPr>
          <a:xfrm>
            <a:off x="10459655" y="2212338"/>
            <a:ext cx="1018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MySql DB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7313CA7-253F-B5E2-9342-784AD64185EC}"/>
              </a:ext>
            </a:extLst>
          </p:cNvPr>
          <p:cNvCxnSpPr>
            <a:cxnSpLocks/>
          </p:cNvCxnSpPr>
          <p:nvPr/>
        </p:nvCxnSpPr>
        <p:spPr>
          <a:xfrm flipH="1">
            <a:off x="4168587" y="1849799"/>
            <a:ext cx="15419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DD07BD42-1C7D-9716-4B1D-EB83B349D76A}"/>
              </a:ext>
            </a:extLst>
          </p:cNvPr>
          <p:cNvCxnSpPr/>
          <p:nvPr/>
        </p:nvCxnSpPr>
        <p:spPr>
          <a:xfrm flipV="1">
            <a:off x="4168587" y="1734929"/>
            <a:ext cx="4105830" cy="76622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84D7456-42D1-1272-240B-8F8AC3559C05}"/>
              </a:ext>
            </a:extLst>
          </p:cNvPr>
          <p:cNvCxnSpPr/>
          <p:nvPr/>
        </p:nvCxnSpPr>
        <p:spPr>
          <a:xfrm>
            <a:off x="4168587" y="2967318"/>
            <a:ext cx="41058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450B3E3-8155-531D-254A-031084B9B1C7}"/>
              </a:ext>
            </a:extLst>
          </p:cNvPr>
          <p:cNvCxnSpPr/>
          <p:nvPr/>
        </p:nvCxnSpPr>
        <p:spPr>
          <a:xfrm>
            <a:off x="4168587" y="4007224"/>
            <a:ext cx="41058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1389425-A162-2313-BFF1-8EC1D48166C6}"/>
              </a:ext>
            </a:extLst>
          </p:cNvPr>
          <p:cNvCxnSpPr/>
          <p:nvPr/>
        </p:nvCxnSpPr>
        <p:spPr>
          <a:xfrm>
            <a:off x="4168587" y="5038165"/>
            <a:ext cx="41058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F9DDFD8D-C4C2-0754-2AAC-E0D9D73D3A63}"/>
              </a:ext>
            </a:extLst>
          </p:cNvPr>
          <p:cNvCxnSpPr>
            <a:cxnSpLocks/>
          </p:cNvCxnSpPr>
          <p:nvPr/>
        </p:nvCxnSpPr>
        <p:spPr>
          <a:xfrm>
            <a:off x="4168587" y="5341671"/>
            <a:ext cx="4105830" cy="711357"/>
          </a:xfrm>
          <a:prstGeom prst="bentConnector3">
            <a:avLst>
              <a:gd name="adj1" fmla="val 31659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1C6D34A-8B67-25DD-4104-6D54FA34162F}"/>
              </a:ext>
            </a:extLst>
          </p:cNvPr>
          <p:cNvCxnSpPr>
            <a:cxnSpLocks/>
          </p:cNvCxnSpPr>
          <p:nvPr/>
        </p:nvCxnSpPr>
        <p:spPr>
          <a:xfrm>
            <a:off x="9726700" y="1831903"/>
            <a:ext cx="8371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12BA88E-935D-CE1F-BB35-5640E3AD11CC}"/>
              </a:ext>
            </a:extLst>
          </p:cNvPr>
          <p:cNvCxnSpPr/>
          <p:nvPr/>
        </p:nvCxnSpPr>
        <p:spPr>
          <a:xfrm>
            <a:off x="9726700" y="3841547"/>
            <a:ext cx="8799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7B0393AA-12A5-76FB-FC43-1E3970E2EF7B}"/>
              </a:ext>
            </a:extLst>
          </p:cNvPr>
          <p:cNvCxnSpPr>
            <a:cxnSpLocks/>
          </p:cNvCxnSpPr>
          <p:nvPr/>
        </p:nvCxnSpPr>
        <p:spPr>
          <a:xfrm flipV="1">
            <a:off x="9726700" y="4111393"/>
            <a:ext cx="879908" cy="80703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13E52D24-63F5-9DAC-1AAE-36FB8FD1B47C}"/>
              </a:ext>
            </a:extLst>
          </p:cNvPr>
          <p:cNvCxnSpPr>
            <a:cxnSpLocks/>
          </p:cNvCxnSpPr>
          <p:nvPr/>
        </p:nvCxnSpPr>
        <p:spPr>
          <a:xfrm>
            <a:off x="9726700" y="2894219"/>
            <a:ext cx="879908" cy="65397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5D4A553-6D00-4996-6C85-3749A14725CC}"/>
              </a:ext>
            </a:extLst>
          </p:cNvPr>
          <p:cNvCxnSpPr>
            <a:cxnSpLocks/>
          </p:cNvCxnSpPr>
          <p:nvPr/>
        </p:nvCxnSpPr>
        <p:spPr>
          <a:xfrm flipV="1">
            <a:off x="1640541" y="3761727"/>
            <a:ext cx="1165412" cy="4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415620D-C830-636C-15C0-5E4032038CC5}"/>
              </a:ext>
            </a:extLst>
          </p:cNvPr>
          <p:cNvCxnSpPr/>
          <p:nvPr/>
        </p:nvCxnSpPr>
        <p:spPr>
          <a:xfrm flipH="1" flipV="1">
            <a:off x="8104093" y="2520115"/>
            <a:ext cx="170324" cy="169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E483B38-D032-62E9-EA17-1C3996D2DEDD}"/>
              </a:ext>
            </a:extLst>
          </p:cNvPr>
          <p:cNvCxnSpPr/>
          <p:nvPr/>
        </p:nvCxnSpPr>
        <p:spPr>
          <a:xfrm flipV="1">
            <a:off x="8104093" y="2020678"/>
            <a:ext cx="170324" cy="121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DA2AC762-09D2-756C-A166-14A75F2CBBA3}"/>
              </a:ext>
            </a:extLst>
          </p:cNvPr>
          <p:cNvSpPr/>
          <p:nvPr/>
        </p:nvSpPr>
        <p:spPr>
          <a:xfrm>
            <a:off x="10004610" y="5241208"/>
            <a:ext cx="1452283" cy="377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Notification Service</a:t>
            </a:r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22020863-3A26-D107-6572-3FF00D2062F9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9726700" y="5618758"/>
            <a:ext cx="1004052" cy="2887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08BD7C0B-322D-0F72-C3D4-C1893667F27A}"/>
              </a:ext>
            </a:extLst>
          </p:cNvPr>
          <p:cNvSpPr/>
          <p:nvPr/>
        </p:nvSpPr>
        <p:spPr>
          <a:xfrm>
            <a:off x="4338915" y="2103788"/>
            <a:ext cx="995075" cy="34357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/>
              <a:t>Login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47311FF-3BD4-F560-90BF-9B0648B65A3C}"/>
              </a:ext>
            </a:extLst>
          </p:cNvPr>
          <p:cNvSpPr/>
          <p:nvPr/>
        </p:nvSpPr>
        <p:spPr>
          <a:xfrm>
            <a:off x="8189255" y="2156324"/>
            <a:ext cx="1385051" cy="34357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/>
              <a:t>Add/Update User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0B143BC-28E5-533C-D8C1-B564D2EC89CC}"/>
              </a:ext>
            </a:extLst>
          </p:cNvPr>
          <p:cNvSpPr/>
          <p:nvPr/>
        </p:nvSpPr>
        <p:spPr>
          <a:xfrm>
            <a:off x="4338915" y="4626727"/>
            <a:ext cx="995075" cy="34357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/>
              <a:t>Order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DFF43D5-29D4-838D-3775-CD557ADD3C88}"/>
              </a:ext>
            </a:extLst>
          </p:cNvPr>
          <p:cNvSpPr/>
          <p:nvPr/>
        </p:nvSpPr>
        <p:spPr>
          <a:xfrm>
            <a:off x="4329957" y="3027262"/>
            <a:ext cx="995075" cy="34357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/>
              <a:t>Add User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FF5EB46-82E0-6991-6595-D98924AF4506}"/>
              </a:ext>
            </a:extLst>
          </p:cNvPr>
          <p:cNvSpPr/>
          <p:nvPr/>
        </p:nvSpPr>
        <p:spPr>
          <a:xfrm>
            <a:off x="6221502" y="6115612"/>
            <a:ext cx="2052915" cy="34357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/>
              <a:t>Payment Info( RazorPay API)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A7C5B68-DC0E-CB41-7095-FA9681D4C0C6}"/>
              </a:ext>
            </a:extLst>
          </p:cNvPr>
          <p:cNvSpPr/>
          <p:nvPr/>
        </p:nvSpPr>
        <p:spPr>
          <a:xfrm>
            <a:off x="9911102" y="5992949"/>
            <a:ext cx="918249" cy="34357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/>
              <a:t>On Success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8560B3C-002E-3FAE-D016-87D3D4BBB9F4}"/>
              </a:ext>
            </a:extLst>
          </p:cNvPr>
          <p:cNvSpPr/>
          <p:nvPr/>
        </p:nvSpPr>
        <p:spPr>
          <a:xfrm>
            <a:off x="4329955" y="3603703"/>
            <a:ext cx="995075" cy="34357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/>
              <a:t>Search/add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EFDD1E6-F515-3430-64EC-D7F1592E2735}"/>
              </a:ext>
            </a:extLst>
          </p:cNvPr>
          <p:cNvCxnSpPr>
            <a:cxnSpLocks/>
          </p:cNvCxnSpPr>
          <p:nvPr/>
        </p:nvCxnSpPr>
        <p:spPr>
          <a:xfrm>
            <a:off x="5732923" y="5440498"/>
            <a:ext cx="41781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021E6F0C-B965-20A1-FB7F-E372B6738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66" y="246081"/>
            <a:ext cx="1119480" cy="1030724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3024005-34BB-A725-9B1B-CE651E776B38}"/>
              </a:ext>
            </a:extLst>
          </p:cNvPr>
          <p:cNvCxnSpPr/>
          <p:nvPr/>
        </p:nvCxnSpPr>
        <p:spPr>
          <a:xfrm flipH="1" flipV="1">
            <a:off x="5710522" y="1516068"/>
            <a:ext cx="8959" cy="4391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473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829A52-57E0-880C-35CA-076CF136D353}"/>
              </a:ext>
            </a:extLst>
          </p:cNvPr>
          <p:cNvSpPr/>
          <p:nvPr/>
        </p:nvSpPr>
        <p:spPr>
          <a:xfrm>
            <a:off x="1586753" y="1633861"/>
            <a:ext cx="1326776" cy="42582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Admin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D089C97-3FBC-F5CC-488A-C98CB2370F7C}"/>
              </a:ext>
            </a:extLst>
          </p:cNvPr>
          <p:cNvSpPr/>
          <p:nvPr/>
        </p:nvSpPr>
        <p:spPr>
          <a:xfrm>
            <a:off x="2335305" y="3139932"/>
            <a:ext cx="1151965" cy="1138517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Login Page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3A2D2571-734A-88E7-31E2-799374446114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16200000" flipH="1">
            <a:off x="2040591" y="2269234"/>
            <a:ext cx="1080247" cy="6611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D6C7E4-CA77-D7D2-349A-0B2B57ACDE9B}"/>
              </a:ext>
            </a:extLst>
          </p:cNvPr>
          <p:cNvSpPr/>
          <p:nvPr/>
        </p:nvSpPr>
        <p:spPr>
          <a:xfrm>
            <a:off x="5356412" y="3468495"/>
            <a:ext cx="1815353" cy="47242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Admin Module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5C77033-0D0F-CD22-867B-7CFA3F8942DA}"/>
              </a:ext>
            </a:extLst>
          </p:cNvPr>
          <p:cNvSpPr/>
          <p:nvPr/>
        </p:nvSpPr>
        <p:spPr>
          <a:xfrm>
            <a:off x="8919882" y="1080792"/>
            <a:ext cx="1783976" cy="5468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Add / Update Restaurants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823A289-23E6-1B8A-4269-4628A80CDDC6}"/>
              </a:ext>
            </a:extLst>
          </p:cNvPr>
          <p:cNvSpPr/>
          <p:nvPr/>
        </p:nvSpPr>
        <p:spPr>
          <a:xfrm>
            <a:off x="8919882" y="2018938"/>
            <a:ext cx="1783976" cy="5468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Remove Restaurant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D4E67B0-2A8E-B7BE-3252-1627AF01C646}"/>
              </a:ext>
            </a:extLst>
          </p:cNvPr>
          <p:cNvSpPr/>
          <p:nvPr/>
        </p:nvSpPr>
        <p:spPr>
          <a:xfrm>
            <a:off x="8919882" y="2957084"/>
            <a:ext cx="1783976" cy="5468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Add Item/Menu To Particular Restaurant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4B071A2-1042-2494-5671-E3D074A4BE8E}"/>
              </a:ext>
            </a:extLst>
          </p:cNvPr>
          <p:cNvSpPr/>
          <p:nvPr/>
        </p:nvSpPr>
        <p:spPr>
          <a:xfrm>
            <a:off x="8919882" y="4685802"/>
            <a:ext cx="1783976" cy="5468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Check Profile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DD79D78-209B-6445-C42E-360AACB7C9F9}"/>
              </a:ext>
            </a:extLst>
          </p:cNvPr>
          <p:cNvSpPr/>
          <p:nvPr/>
        </p:nvSpPr>
        <p:spPr>
          <a:xfrm>
            <a:off x="8919882" y="5649161"/>
            <a:ext cx="1783976" cy="5468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Update Profile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AA7919F-DD19-8061-FD87-77FE738153D1}"/>
              </a:ext>
            </a:extLst>
          </p:cNvPr>
          <p:cNvSpPr/>
          <p:nvPr/>
        </p:nvSpPr>
        <p:spPr>
          <a:xfrm>
            <a:off x="8919882" y="3844221"/>
            <a:ext cx="1783976" cy="5468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Update Item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078861B-8EEE-B9AB-2486-3477987A2085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 flipV="1">
            <a:off x="7171765" y="1354216"/>
            <a:ext cx="1748117" cy="2350492"/>
          </a:xfrm>
          <a:prstGeom prst="bentConnector3">
            <a:avLst>
              <a:gd name="adj1" fmla="val 582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54A48E3-41DF-9A4E-025C-9C2B87C1BF3E}"/>
              </a:ext>
            </a:extLst>
          </p:cNvPr>
          <p:cNvCxnSpPr>
            <a:cxnSpLocks/>
            <a:stCxn id="8" idx="3"/>
            <a:endCxn id="19" idx="1"/>
          </p:cNvCxnSpPr>
          <p:nvPr/>
        </p:nvCxnSpPr>
        <p:spPr>
          <a:xfrm>
            <a:off x="7171765" y="3704708"/>
            <a:ext cx="1748117" cy="2217877"/>
          </a:xfrm>
          <a:prstGeom prst="bentConnector3">
            <a:avLst>
              <a:gd name="adj1" fmla="val 582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34F456C-A713-7669-2CDE-D399B58247CA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266454" y="2292362"/>
            <a:ext cx="1653428" cy="1412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586EFAD-F928-ACA2-BA24-9F470CC4A0F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7266454" y="3230508"/>
            <a:ext cx="1653428" cy="474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2F4B7BE-92B7-3639-FEF6-484D936D5F6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7266454" y="3704708"/>
            <a:ext cx="1653428" cy="1254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11464E0-23A4-7799-3479-DE2549B5D26D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7266454" y="3704708"/>
            <a:ext cx="1653428" cy="412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6CF8174-BB6C-92EB-1520-11A027A3F2FD}"/>
              </a:ext>
            </a:extLst>
          </p:cNvPr>
          <p:cNvSpPr/>
          <p:nvPr/>
        </p:nvSpPr>
        <p:spPr>
          <a:xfrm>
            <a:off x="0" y="0"/>
            <a:ext cx="56896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58B1DB4-4D54-C3C3-7DFE-2F6F4D5BDE6B}"/>
              </a:ext>
            </a:extLst>
          </p:cNvPr>
          <p:cNvSpPr/>
          <p:nvPr/>
        </p:nvSpPr>
        <p:spPr>
          <a:xfrm>
            <a:off x="3997494" y="194339"/>
            <a:ext cx="2249111" cy="4724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Admin Flow Process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0C9D5D6-DF12-293B-486A-3C00C5D01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92" y="368431"/>
            <a:ext cx="1119480" cy="103072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F7B1156-33C2-5003-14F8-70264CFE6541}"/>
              </a:ext>
            </a:extLst>
          </p:cNvPr>
          <p:cNvSpPr txBox="1"/>
          <p:nvPr/>
        </p:nvSpPr>
        <p:spPr>
          <a:xfrm>
            <a:off x="1602628" y="4458840"/>
            <a:ext cx="1239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On Success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DA8F819-E378-D465-557B-F8B362B5B3AC}"/>
              </a:ext>
            </a:extLst>
          </p:cNvPr>
          <p:cNvCxnSpPr>
            <a:stCxn id="4" idx="4"/>
          </p:cNvCxnSpPr>
          <p:nvPr/>
        </p:nvCxnSpPr>
        <p:spPr>
          <a:xfrm flipH="1">
            <a:off x="2911287" y="4278449"/>
            <a:ext cx="1" cy="680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AE2FD12-2EE1-5D3B-F063-B1C562ACE433}"/>
              </a:ext>
            </a:extLst>
          </p:cNvPr>
          <p:cNvSpPr/>
          <p:nvPr/>
        </p:nvSpPr>
        <p:spPr>
          <a:xfrm>
            <a:off x="2337996" y="5023617"/>
            <a:ext cx="1151965" cy="11340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Check Role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86302ACC-591F-732F-837F-A142DD3E4E38}"/>
              </a:ext>
            </a:extLst>
          </p:cNvPr>
          <p:cNvCxnSpPr>
            <a:stCxn id="42" idx="6"/>
            <a:endCxn id="8" idx="1"/>
          </p:cNvCxnSpPr>
          <p:nvPr/>
        </p:nvCxnSpPr>
        <p:spPr>
          <a:xfrm flipV="1">
            <a:off x="3489961" y="3704708"/>
            <a:ext cx="1866451" cy="18859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644C739D-EF85-6FEB-662C-A94758E77F36}"/>
              </a:ext>
            </a:extLst>
          </p:cNvPr>
          <p:cNvSpPr txBox="1"/>
          <p:nvPr/>
        </p:nvSpPr>
        <p:spPr>
          <a:xfrm>
            <a:off x="3638176" y="5649161"/>
            <a:ext cx="2212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If Role == adminRole</a:t>
            </a:r>
          </a:p>
        </p:txBody>
      </p:sp>
    </p:spTree>
    <p:extLst>
      <p:ext uri="{BB962C8B-B14F-4D97-AF65-F5344CB8AC3E}">
        <p14:creationId xmlns:p14="http://schemas.microsoft.com/office/powerpoint/2010/main" val="638532671"/>
      </p:ext>
    </p:extLst>
  </p:cSld>
  <p:clrMapOvr>
    <a:masterClrMapping/>
  </p:clrMapOvr>
</p:sld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4.xml><?xml version="1.0" encoding="utf-8"?>
<a:theme xmlns:a="http://schemas.openxmlformats.org/drawingml/2006/main" name="1_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5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747A963-53E0-44AF-AF13-963FE676C6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5B1FD9-3BB6-4DA9-A089-3B68C2323D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38A3B04-B0F3-4C12-A722-52B5CF6D972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2010</TotalTime>
  <Words>750</Words>
  <Application>Microsoft Office PowerPoint</Application>
  <PresentationFormat>Widescreen</PresentationFormat>
  <Paragraphs>115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14</vt:i4>
      </vt:variant>
    </vt:vector>
  </HeadingPairs>
  <TitlesOfParts>
    <vt:vector size="37" baseType="lpstr">
      <vt:lpstr>Arial</vt:lpstr>
      <vt:lpstr>Arial Black</vt:lpstr>
      <vt:lpstr>Bahnschrift SemiBold</vt:lpstr>
      <vt:lpstr>Bahnschrift SemiBold Condensed</vt:lpstr>
      <vt:lpstr>Calibri</vt:lpstr>
      <vt:lpstr>Calibri Light</vt:lpstr>
      <vt:lpstr>Cascadia Code</vt:lpstr>
      <vt:lpstr>Franklin Gothic Demi</vt:lpstr>
      <vt:lpstr>Gill Sans MT</vt:lpstr>
      <vt:lpstr>HP Simplified Hans</vt:lpstr>
      <vt:lpstr>HP Simplified Jpan</vt:lpstr>
      <vt:lpstr>Old Standard TT</vt:lpstr>
      <vt:lpstr>Rockwell</vt:lpstr>
      <vt:lpstr>Rockwell Condensed</vt:lpstr>
      <vt:lpstr>Söhne</vt:lpstr>
      <vt:lpstr>Trebuchet MS</vt:lpstr>
      <vt:lpstr>Wingdings</vt:lpstr>
      <vt:lpstr>Wingdings 3</vt:lpstr>
      <vt:lpstr>Office Theme</vt:lpstr>
      <vt:lpstr>Facet</vt:lpstr>
      <vt:lpstr>Parcel</vt:lpstr>
      <vt:lpstr>1_Parcel</vt:lpstr>
      <vt:lpstr>Wood Type</vt:lpstr>
      <vt:lpstr>PowerPoint Presentation</vt:lpstr>
      <vt:lpstr>Team</vt:lpstr>
      <vt:lpstr>Need of the project…</vt:lpstr>
      <vt:lpstr>PowerPoint Presentation</vt:lpstr>
      <vt:lpstr>Introduction</vt:lpstr>
      <vt:lpstr>Features</vt:lpstr>
      <vt:lpstr>Technology Used In The Project</vt:lpstr>
      <vt:lpstr>PowerPoint Presentation</vt:lpstr>
      <vt:lpstr>PowerPoint Presentation</vt:lpstr>
      <vt:lpstr>PowerPoint Presentation</vt:lpstr>
      <vt:lpstr>PowerPoint Presentation</vt:lpstr>
      <vt:lpstr>Future Scope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Major Project   Foodie.com</dc:title>
  <dc:creator>Aman pandey</dc:creator>
  <cp:lastModifiedBy>Aswin Scaria</cp:lastModifiedBy>
  <cp:revision>3</cp:revision>
  <dcterms:created xsi:type="dcterms:W3CDTF">2023-05-31T09:50:36Z</dcterms:created>
  <dcterms:modified xsi:type="dcterms:W3CDTF">2023-06-05T19:04:46Z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